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79" r:id="rId3"/>
    <p:sldId id="280" r:id="rId4"/>
    <p:sldId id="281" r:id="rId5"/>
    <p:sldId id="262" r:id="rId6"/>
    <p:sldId id="266" r:id="rId7"/>
    <p:sldId id="260" r:id="rId8"/>
    <p:sldId id="267" r:id="rId9"/>
    <p:sldId id="258" r:id="rId10"/>
    <p:sldId id="268" r:id="rId11"/>
    <p:sldId id="257" r:id="rId12"/>
    <p:sldId id="269" r:id="rId13"/>
    <p:sldId id="274" r:id="rId14"/>
  </p:sldIdLst>
  <p:sldSz cx="9144000" cy="6858000" type="screen4x3"/>
  <p:notesSz cx="7559675" cy="10691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70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1122480"/>
            <a:ext cx="7772040" cy="11066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7" name="Obraz 36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8" name="Obraz 37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1122480"/>
            <a:ext cx="7772040" cy="2387160"/>
          </a:xfrm>
          <a:prstGeom prst="rect">
            <a:avLst/>
          </a:prstGeom>
        </p:spPr>
        <p:txBody>
          <a:bodyPr anchor="b"/>
          <a:lstStyle/>
          <a:p>
            <a:pPr algn="ctr">
              <a:lnSpc>
                <a:spcPct val="100000"/>
              </a:lnSpc>
            </a:pPr>
            <a:r>
              <a:rPr lang="pl-PL" sz="6000" strike="noStrike">
                <a:solidFill>
                  <a:srgbClr val="000000"/>
                </a:solidFill>
                <a:latin typeface="Calibri Light"/>
              </a:rPr>
              <a:t>Kliknij, aby edytować format tekstu tytułuKliknij, aby edytować styl</a:t>
            </a:r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8B8B8B"/>
                </a:solidFill>
                <a:latin typeface="Calibri"/>
              </a:rPr>
              <a:t>15-6-14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anchor="ctr"/>
          <a:lstStyle/>
          <a:p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92FB20F2-45FE-451E-A18B-1F6E11EBC867}" type="slidenum">
              <a:rPr lang="pl-PL" sz="1200" strike="noStrike">
                <a:solidFill>
                  <a:srgbClr val="8B8B8B"/>
                </a:solidFill>
                <a:latin typeface="Calibri"/>
              </a:rPr>
              <a:t>‹#›</a:t>
            </a:fld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l-PL" sz="2800">
                <a:latin typeface="Calibri"/>
              </a:rPr>
              <a:t>Kliknij, aby edytować format tekstu konspektu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l-PL" sz="2000">
                <a:latin typeface="Calibri"/>
              </a:rPr>
              <a:t>Drugi poziom konspektu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l-PL">
                <a:latin typeface="Calibri"/>
              </a:rPr>
              <a:t>Trzeci poziom konspektu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l-PL">
                <a:latin typeface="Calibri"/>
              </a:rPr>
              <a:t>Czwarty poziom konspektu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l-PL" sz="2000">
                <a:latin typeface="Calibri"/>
              </a:rPr>
              <a:t>Piąty poziom konspektu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l-PL" sz="2000">
                <a:latin typeface="Calibri"/>
              </a:rPr>
              <a:t>Szósty poziom konspektu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l-PL" sz="2000">
                <a:latin typeface="Calibri"/>
              </a:rPr>
              <a:t>Siódmy poziom konspektu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endParaRPr/>
          </a:p>
        </p:txBody>
      </p:sp>
      <p:sp>
        <p:nvSpPr>
          <p:cNvPr id="40" name="TextShape 2"/>
          <p:cNvSpPr txBox="1"/>
          <p:nvPr/>
        </p:nvSpPr>
        <p:spPr>
          <a:xfrm>
            <a:off x="1143000" y="3602160"/>
            <a:ext cx="6857640" cy="165528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algn="ctr"/>
            <a:endParaRPr/>
          </a:p>
        </p:txBody>
      </p:sp>
      <p:pic>
        <p:nvPicPr>
          <p:cNvPr id="41" name="Obraz 3"/>
          <p:cNvPicPr/>
          <p:nvPr/>
        </p:nvPicPr>
        <p:blipFill>
          <a:blip r:embed="rId2"/>
          <a:stretch/>
        </p:blipFill>
        <p:spPr>
          <a:xfrm>
            <a:off x="-533880" y="0"/>
            <a:ext cx="9677520" cy="6857640"/>
          </a:xfrm>
          <a:prstGeom prst="rect">
            <a:avLst/>
          </a:prstGeom>
          <a:ln>
            <a:noFill/>
          </a:ln>
        </p:spPr>
      </p:pic>
      <p:sp>
        <p:nvSpPr>
          <p:cNvPr id="42" name="CustomShape 3"/>
          <p:cNvSpPr/>
          <p:nvPr/>
        </p:nvSpPr>
        <p:spPr>
          <a:xfrm>
            <a:off x="405000" y="2724840"/>
            <a:ext cx="3899520" cy="1736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sz="3600">
                <a:solidFill>
                  <a:srgbClr val="000000"/>
                </a:solidFill>
                <a:latin typeface="Times New Roman"/>
              </a:rPr>
              <a:t>k</a:t>
            </a:r>
            <a:r>
              <a:rPr lang="pl-PL" sz="3600" smtClean="0">
                <a:solidFill>
                  <a:srgbClr val="000000"/>
                </a:solidFill>
                <a:latin typeface="Times New Roman"/>
              </a:rPr>
              <a:t>lasa </a:t>
            </a:r>
            <a:r>
              <a:rPr lang="pl-PL" sz="3600" smtClean="0">
                <a:solidFill>
                  <a:srgbClr val="000000"/>
                </a:solidFill>
                <a:latin typeface="Times New Roman"/>
              </a:rPr>
              <a:t>II</a:t>
            </a:r>
            <a:endParaRPr lang="pl-PL" sz="3600" dirty="0" smtClean="0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100000"/>
              </a:lnSpc>
            </a:pPr>
            <a:r>
              <a:rPr lang="pl-PL" sz="3600" dirty="0">
                <a:solidFill>
                  <a:srgbClr val="000000"/>
                </a:solidFill>
                <a:latin typeface="Times New Roman"/>
              </a:rPr>
              <a:t>m</a:t>
            </a:r>
            <a:r>
              <a:rPr lang="pl-PL" sz="3600" strike="noStrike" dirty="0" smtClean="0">
                <a:solidFill>
                  <a:srgbClr val="000000"/>
                </a:solidFill>
                <a:latin typeface="Times New Roman"/>
              </a:rPr>
              <a:t>oduł 16</a:t>
            </a:r>
          </a:p>
          <a:p>
            <a:pPr>
              <a:lnSpc>
                <a:spcPct val="100000"/>
              </a:lnSpc>
            </a:pPr>
            <a:r>
              <a:rPr lang="pl-PL" sz="3600" dirty="0" smtClean="0">
                <a:solidFill>
                  <a:srgbClr val="000000"/>
                </a:solidFill>
                <a:latin typeface="Times New Roman"/>
              </a:rPr>
              <a:t>100 YEARS AGO</a:t>
            </a:r>
            <a:endParaRPr dirty="0"/>
          </a:p>
        </p:txBody>
      </p:sp>
      <p:sp>
        <p:nvSpPr>
          <p:cNvPr id="43" name="CustomShape 4"/>
          <p:cNvSpPr/>
          <p:nvPr/>
        </p:nvSpPr>
        <p:spPr>
          <a:xfrm>
            <a:off x="0" y="5257800"/>
            <a:ext cx="7872480" cy="118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l-PL" i="1" strike="noStrike">
                <a:solidFill>
                  <a:srgbClr val="2F5597"/>
                </a:solidFill>
                <a:latin typeface="Calibri"/>
              </a:rPr>
              <a:t>PI Synergia początkowej nauki języka obcego z edukacją wczesnoszkolną i technologiami informacyjno-komunikacyjnymi.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Projekt współfinansowany przez Europejski Fundusz Społeczny w ramach Programu Operacyjnego Kapitał Ludzki. </a:t>
            </a:r>
            <a:endParaRPr/>
          </a:p>
          <a:p>
            <a:pPr>
              <a:lnSpc>
                <a:spcPct val="100000"/>
              </a:lnSpc>
            </a:pPr>
            <a:r>
              <a:rPr lang="pl-PL" sz="1200" strike="noStrike">
                <a:solidFill>
                  <a:srgbClr val="000000"/>
                </a:solidFill>
                <a:latin typeface="Calibri"/>
              </a:rPr>
              <a:t>Priorytet III Wysoka jakość systemu oświaty, Działanie 3.3 Poprawa jakości kształcenia, Poddziałanie 3.3.4 Modernizacja treści i metod kształcenia – projekty konkursowe.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7" y="2137533"/>
            <a:ext cx="3040171" cy="198541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9" y="2383969"/>
            <a:ext cx="1080592" cy="150749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81011"/>
            <a:ext cx="1434263" cy="1913033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771800" y="4797152"/>
            <a:ext cx="27622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candles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577905" y="4797152"/>
            <a:ext cx="10695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TV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178824" y="4770056"/>
            <a:ext cx="2608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</a:t>
            </a:r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obile 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1719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93" y="2090756"/>
            <a:ext cx="2343513" cy="2192889"/>
          </a:xfrm>
          <a:prstGeom prst="rect">
            <a:avLst/>
          </a:prstGeom>
        </p:spPr>
      </p:pic>
      <p:pic>
        <p:nvPicPr>
          <p:cNvPr id="8194" name="Picture 2" descr="C:\Users\Dandolo\AppData\Local\Microsoft\Windows\Temporary Internet Files\Content.IE5\IF2ZJVEF\tea-153336_128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4306" y="2395112"/>
            <a:ext cx="1888031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Dandolo\AppData\Local\Microsoft\Windows\Temporary Internet Files\Content.IE5\DYOYM8KD\bubblegum-154057_128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50" y="1955312"/>
            <a:ext cx="2079129" cy="232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rostokąt 13"/>
          <p:cNvSpPr/>
          <p:nvPr/>
        </p:nvSpPr>
        <p:spPr>
          <a:xfrm>
            <a:off x="7296744" y="5013176"/>
            <a:ext cx="1184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tea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4572000" y="476672"/>
            <a:ext cx="4108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rollerblades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236348" y="5095710"/>
            <a:ext cx="41088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b</a:t>
            </a:r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ubble</a:t>
            </a:r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gum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7457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958837"/>
            <a:ext cx="1872208" cy="2636069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48337"/>
            <a:ext cx="2822455" cy="778766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350674"/>
            <a:ext cx="1868428" cy="1004318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101566" y="4509120"/>
            <a:ext cx="5032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Christmas</a:t>
            </a:r>
            <a:r>
              <a:rPr lang="pl-PL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tree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6732238" y="4791139"/>
            <a:ext cx="19928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plane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5004048" y="5655872"/>
            <a:ext cx="15311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skis</a:t>
            </a:r>
            <a:endParaRPr lang="pl-PL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329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999492"/>
            <a:ext cx="5472608" cy="8208912"/>
          </a:xfrm>
          <a:prstGeom prst="rect">
            <a:avLst/>
          </a:prstGeom>
        </p:spPr>
      </p:pic>
      <p:sp>
        <p:nvSpPr>
          <p:cNvPr id="59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3" name="Prostokąt 2"/>
          <p:cNvSpPr/>
          <p:nvPr/>
        </p:nvSpPr>
        <p:spPr>
          <a:xfrm>
            <a:off x="1" y="0"/>
            <a:ext cx="6203298" cy="302433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203298" y="616"/>
            <a:ext cx="2940702" cy="3024336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275856" y="3024336"/>
            <a:ext cx="5854885" cy="177281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17182" y="3024952"/>
            <a:ext cx="4157133" cy="383304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4139951" y="4797152"/>
            <a:ext cx="5004049" cy="2060848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0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043182"/>
            <a:ext cx="3085910" cy="4628865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1"/>
            <a:ext cx="4961412" cy="6511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0221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54" name="TextShape 2"/>
          <p:cNvSpPr txBox="1"/>
          <p:nvPr/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80640"/>
            <a:ext cx="9360024" cy="6858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-108520" y="0"/>
            <a:ext cx="9360024" cy="16045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4576067" y="1604520"/>
            <a:ext cx="4680012" cy="232853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4576067" y="3832330"/>
            <a:ext cx="4680012" cy="310631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3011555" y="1604519"/>
            <a:ext cx="1564512" cy="536816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619672" y="1604521"/>
            <a:ext cx="1398712" cy="53454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-108520" y="1604521"/>
            <a:ext cx="1800200" cy="541815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63" y="260648"/>
            <a:ext cx="4224469" cy="3168352"/>
          </a:xfrm>
          <a:prstGeom prst="rect">
            <a:avLst/>
          </a:prstGeom>
        </p:spPr>
      </p:pic>
      <p:pic>
        <p:nvPicPr>
          <p:cNvPr id="5122" name="Picture 2" descr="C:\Users\Dandolo\Downloads\inline-skates-681320_1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700" y="1844824"/>
            <a:ext cx="4025700" cy="2682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andolo\AppData\Local\Microsoft\Windows\Temporary Internet Files\Content.IE5\PHG6BC7K\roller-skates-381216_128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893" y="3933056"/>
            <a:ext cx="3815621" cy="254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0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8" name="TextShape 2"/>
          <p:cNvSpPr txBox="1"/>
          <p:nvPr/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-18544" y="0"/>
            <a:ext cx="1656184" cy="6858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1637640" y="-1504"/>
            <a:ext cx="1656184" cy="68580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297713" y="-7701"/>
            <a:ext cx="1656184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953897" y="0"/>
            <a:ext cx="1656184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610080" y="-7701"/>
            <a:ext cx="2533919" cy="161222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6610080" y="1604520"/>
            <a:ext cx="2533919" cy="52534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1" y="1870538"/>
            <a:ext cx="4317435" cy="2878650"/>
          </a:xfrm>
          <a:prstGeom prst="rect">
            <a:avLst/>
          </a:prstGeom>
        </p:spPr>
      </p:pic>
      <p:pic>
        <p:nvPicPr>
          <p:cNvPr id="6146" name="Picture 2" descr="C:\Users\Dandolo\AppData\Local\Microsoft\Windows\Temporary Internet Files\Content.IE5\YEQCQTE1\touring-skis-262024_1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70538"/>
            <a:ext cx="3899925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67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Shape 1"/>
          <p:cNvSpPr txBox="1"/>
          <p:nvPr/>
        </p:nvSpPr>
        <p:spPr>
          <a:xfrm>
            <a:off x="685800" y="1122480"/>
            <a:ext cx="7772040" cy="2387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endParaRPr/>
          </a:p>
        </p:txBody>
      </p:sp>
      <p:sp>
        <p:nvSpPr>
          <p:cNvPr id="45" name="TextShape 2"/>
          <p:cNvSpPr txBox="1"/>
          <p:nvPr/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7084" cy="6858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7343800" y="0"/>
            <a:ext cx="2413284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5940152" y="0"/>
            <a:ext cx="1403648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3944720" y="3348360"/>
            <a:ext cx="1995432" cy="3509639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907704" y="0"/>
            <a:ext cx="4032448" cy="334836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-16024" y="-21081"/>
            <a:ext cx="1923728" cy="687908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1907704" y="3348360"/>
            <a:ext cx="2037016" cy="350964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3672408" cy="2448272"/>
          </a:xfrm>
          <a:prstGeom prst="rect">
            <a:avLst/>
          </a:prstGeom>
        </p:spPr>
      </p:pic>
      <p:pic>
        <p:nvPicPr>
          <p:cNvPr id="7170" name="Picture 2" descr="C:\Users\Dandolo\AppData\Local\Microsoft\Windows\Temporary Internet Files\Content.IE5\PHG6BC7K\aircraft-take-off-123036_12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083" y="1417651"/>
            <a:ext cx="5123917" cy="334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4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589" y="0"/>
            <a:ext cx="997018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570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</TotalTime>
  <Words>68</Words>
  <Application>Microsoft Office PowerPoint</Application>
  <PresentationFormat>Pokaz na ekranie (4:3)</PresentationFormat>
  <Paragraphs>15</Paragraphs>
  <Slides>13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DejaVu Sans</vt:lpstr>
      <vt:lpstr>StarSymbol</vt:lpstr>
      <vt:lpstr>Times New Roman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Dandolo</dc:creator>
  <cp:lastModifiedBy>Admin</cp:lastModifiedBy>
  <cp:revision>18</cp:revision>
  <dcterms:modified xsi:type="dcterms:W3CDTF">2015-08-06T13:54:01Z</dcterms:modified>
</cp:coreProperties>
</file>