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4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75" r:id="rId10"/>
    <p:sldId id="277" r:id="rId11"/>
    <p:sldId id="276" r:id="rId12"/>
    <p:sldId id="263" r:id="rId13"/>
    <p:sldId id="265" r:id="rId14"/>
    <p:sldId id="264" r:id="rId15"/>
    <p:sldId id="266" r:id="rId16"/>
    <p:sldId id="268" r:id="rId17"/>
    <p:sldId id="269" r:id="rId18"/>
    <p:sldId id="267" r:id="rId19"/>
    <p:sldId id="270" r:id="rId20"/>
    <p:sldId id="271" r:id="rId21"/>
    <p:sldId id="285" r:id="rId2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C39F"/>
    <a:srgbClr val="CC0000"/>
    <a:srgbClr val="008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1" autoAdjust="0"/>
    <p:restoredTop sz="94660"/>
  </p:normalViewPr>
  <p:slideViewPr>
    <p:cSldViewPr>
      <p:cViewPr varScale="1">
        <p:scale>
          <a:sx n="70" d="100"/>
          <a:sy n="70" d="100"/>
        </p:scale>
        <p:origin x="144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4963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7761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7817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083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9583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9983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0125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42128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0332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662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8949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5A607-024A-4EE0-BE21-1CD7A2BABCD4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001D3-4A72-4FF6-BAB4-2418CFB78A5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9454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67544" y="2863651"/>
            <a:ext cx="44548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17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 PLAY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75826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Shops\klasa2 Shutterstock\shutterstock_1065700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131840" y="4869159"/>
            <a:ext cx="5570756" cy="83099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pl-PL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Musical </a:t>
            </a:r>
            <a:r>
              <a:rPr lang="pl-PL" sz="4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instruments</a:t>
            </a:r>
            <a:endParaRPr lang="pl-PL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80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Shops\klasa2 Shutterstock\shutterstock_942484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9612"/>
            <a:ext cx="4602419" cy="674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635896" y="2996952"/>
            <a:ext cx="53126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saxophone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9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Shops\klasa2 Shutterstock\shutterstock_1052048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45994"/>
            <a:ext cx="8294988" cy="6212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403648" y="980728"/>
            <a:ext cx="42627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flute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07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Shops\klasa2 Shutterstock\shutterstock_1179082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123854"/>
            <a:ext cx="5224057" cy="696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3563888" y="2269927"/>
            <a:ext cx="496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guitar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697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Shops\klasa2 Shutterstock\shutterstock_1440069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4234758" cy="6351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3851920" y="2598003"/>
            <a:ext cx="4806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violin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41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Shops\klasa2 Shutterstock\shutterstock_1769957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2976"/>
            <a:ext cx="6743056" cy="674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644008" y="908720"/>
            <a:ext cx="44454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pl-PL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drum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24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Shops\klasa2 Shutterstock\shutterstock_2259771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6" y="332656"/>
            <a:ext cx="7054891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475656" y="5658544"/>
            <a:ext cx="44454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play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piano?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53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Iza\Documents\iza hp kopia 20.06\ORE\ORE\Grafiki i zdjęcia\grafiki i zdjecia 24.05.2015\gitar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9484">
            <a:off x="6701894" y="2192155"/>
            <a:ext cx="1546049" cy="396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za\Documents\iza hp kopia 20.06\ORE\ORE\Grafiki i zdjęcia\grafiki i zdjecia 24.05.2015\harf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58101"/>
            <a:ext cx="1863278" cy="3805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Iza\Documents\iza hp kopia 20.06\ORE\ORE\Grafiki i zdjęcia\grafiki i zdjecia 24.05.2015\skrzypce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66150">
            <a:off x="5022836" y="681550"/>
            <a:ext cx="1344346" cy="356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za\Documents\iza hp kopia 20.06\ORE\ORE\Grafiki i zdjęcia\grafiki i zdjecia 24.05.2015\wiolonczel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12976"/>
            <a:ext cx="1182066" cy="271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895215" y="124379"/>
            <a:ext cx="75969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String </a:t>
            </a:r>
            <a:r>
              <a:rPr lang="pl-PL" sz="7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instruments</a:t>
            </a:r>
            <a:endParaRPr lang="pl-PL" sz="7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28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Grafiki i zdjęcia\grafiki i zdjecia 24.05.2015\puzon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901">
            <a:off x="1907704" y="1996083"/>
            <a:ext cx="3455987" cy="153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za\Documents\iza hp kopia 20.06\ORE\ORE\Grafiki i zdjęcia\grafiki i zdjecia 24.05.2015\róg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240">
            <a:off x="5148063" y="3958012"/>
            <a:ext cx="2459037" cy="178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Iza\Documents\iza hp kopia 20.06\ORE\ORE\Grafiki i zdjęcia\grafiki i zdjecia 24.05.2015\skasofon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881" y="2793687"/>
            <a:ext cx="1262063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403648" y="240447"/>
            <a:ext cx="67320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6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 </a:t>
            </a:r>
            <a:r>
              <a:rPr lang="pl-PL" sz="6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instruments</a:t>
            </a:r>
            <a:endParaRPr lang="pl-PL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C:\Users\Iza\Documents\iza hp kopia 20.06\ORE\ORE\Grafiki i zdjęcia\grafiki i zdjecia 24.05.2015\obój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5169">
            <a:off x="5117812" y="2623030"/>
            <a:ext cx="3021013" cy="3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19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Grafiki i zdjęcia\grafiki i zdjecia 24.05.2015\ksylofon k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068" y="1797620"/>
            <a:ext cx="1993900" cy="12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za\Documents\iza hp kopia 20.06\ORE\ORE\Grafiki i zdjęcia\grafiki i zdjecia 24.05.2015\marakas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1412"/>
            <a:ext cx="1354023" cy="178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Iza\Documents\iza hp kopia 20.06\ORE\ORE\Grafiki i zdjęcia\grafiki i zdjecia 24.05.2015\perkusja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553" y="3429000"/>
            <a:ext cx="3279775" cy="287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Iza\Documents\iza hp kopia 20.06\ORE\ORE\Grafiki i zdjęcia\grafiki i zdjecia 24.05.2015\fortepia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2780929"/>
            <a:ext cx="3010627" cy="340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95535" y="201886"/>
            <a:ext cx="78443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Percussion</a:t>
            </a:r>
            <a:r>
              <a:rPr lang="pl-PL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6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instruments</a:t>
            </a:r>
            <a:endParaRPr lang="pl-PL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43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755576" y="1844824"/>
            <a:ext cx="7992888" cy="8206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got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black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white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keys</a:t>
            </a:r>
            <a:r>
              <a:rPr lang="pl-PL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endParaRPr lang="pl-PL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zaokrąglony 6">
            <a:hlinkClick r:id="rId2" action="ppaction://hlinksldjump"/>
          </p:cNvPr>
          <p:cNvSpPr/>
          <p:nvPr/>
        </p:nvSpPr>
        <p:spPr>
          <a:xfrm>
            <a:off x="971600" y="3068960"/>
            <a:ext cx="2664296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piano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zaokrąglony 4">
            <a:hlinkClick r:id="rId3" action="ppaction://hlinksldjump"/>
          </p:cNvPr>
          <p:cNvSpPr/>
          <p:nvPr/>
        </p:nvSpPr>
        <p:spPr>
          <a:xfrm>
            <a:off x="4932040" y="3068960"/>
            <a:ext cx="2952328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cymbals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611560" y="548680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 - Musical </a:t>
            </a:r>
            <a:r>
              <a:rPr lang="pl-PL" sz="32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instruments</a:t>
            </a:r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Q.1</a:t>
            </a:r>
            <a:endParaRPr lang="pl-PL" sz="32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43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727684" y="1412776"/>
            <a:ext cx="5472608" cy="1944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80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Incorrect</a:t>
            </a:r>
            <a:endParaRPr lang="pl-PL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83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2"/>
            <a:ext cx="4915272" cy="1586805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pl-PL" sz="96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</a:t>
            </a:r>
            <a:r>
              <a:rPr lang="pl-PL" sz="9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9600" b="1" dirty="0">
              <a:ln w="11430"/>
              <a:solidFill>
                <a:srgbClr val="008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652120" y="5157192"/>
            <a:ext cx="2880320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err="1"/>
              <a:t>Question</a:t>
            </a:r>
            <a:r>
              <a:rPr lang="pl-PL" sz="3200" dirty="0"/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264227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72616" y="476672"/>
            <a:ext cx="8686800" cy="838200"/>
          </a:xfrm>
        </p:spPr>
        <p:txBody>
          <a:bodyPr>
            <a:noAutofit/>
          </a:bodyPr>
          <a:lstStyle/>
          <a:p>
            <a:pPr algn="l"/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 - musical </a:t>
            </a:r>
            <a:r>
              <a:rPr lang="pl-PL" sz="32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instruments</a:t>
            </a:r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Q.2</a:t>
            </a:r>
            <a:endParaRPr lang="pl-PL" sz="32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600200"/>
            <a:ext cx="8227640" cy="1324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 </a:t>
            </a:r>
            <a:r>
              <a:rPr lang="pl-PL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electric</a:t>
            </a: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acoustic</a:t>
            </a: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</a:t>
            </a:r>
            <a:endParaRPr lang="pl-PL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zaokrąglony 4">
            <a:hlinkClick r:id="rId2" action="ppaction://hlinksldjump"/>
          </p:cNvPr>
          <p:cNvSpPr/>
          <p:nvPr/>
        </p:nvSpPr>
        <p:spPr>
          <a:xfrm>
            <a:off x="1043608" y="2713076"/>
            <a:ext cx="6552728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flute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3" action="ppaction://hlinksldjump"/>
          </p:cNvPr>
          <p:cNvSpPr/>
          <p:nvPr/>
        </p:nvSpPr>
        <p:spPr>
          <a:xfrm>
            <a:off x="1043608" y="4509120"/>
            <a:ext cx="6552728" cy="151216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guitar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33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979712" y="1484784"/>
            <a:ext cx="4608512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80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Incorrect</a:t>
            </a:r>
            <a:endParaRPr lang="pl-PL" sz="8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64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3"/>
            <a:ext cx="5923384" cy="19468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96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652120" y="5157192"/>
            <a:ext cx="2880320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err="1">
                <a:solidFill>
                  <a:prstClr val="white"/>
                </a:solidFill>
              </a:rPr>
              <a:t>Question</a:t>
            </a:r>
            <a:r>
              <a:rPr lang="pl-PL" sz="3200" dirty="0">
                <a:solidFill>
                  <a:prstClr val="white"/>
                </a:solidFill>
              </a:rPr>
              <a:t> </a:t>
            </a:r>
            <a:r>
              <a:rPr lang="pl-PL" sz="3200" dirty="0" smtClean="0">
                <a:solidFill>
                  <a:prstClr val="white"/>
                </a:solidFill>
              </a:rPr>
              <a:t>3</a:t>
            </a:r>
            <a:endParaRPr lang="pl-PL" sz="3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98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Quiz - musical </a:t>
            </a:r>
            <a:r>
              <a:rPr lang="pl-PL" sz="3200" b="1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instruments</a:t>
            </a:r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l-PL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Q.3</a:t>
            </a:r>
            <a:endParaRPr lang="pl-PL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600200"/>
            <a:ext cx="8299648" cy="1324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looks</a:t>
            </a: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like</a:t>
            </a:r>
            <a:r>
              <a:rPr lang="pl-PL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triangle…</a:t>
            </a:r>
            <a:endParaRPr lang="pl-PL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683568" y="3068960"/>
            <a:ext cx="3384376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triangle 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Prostokąt zaokrąglony 6">
            <a:hlinkClick r:id="rId3" action="ppaction://hlinksldjump"/>
          </p:cNvPr>
          <p:cNvSpPr/>
          <p:nvPr/>
        </p:nvSpPr>
        <p:spPr>
          <a:xfrm>
            <a:off x="5004048" y="3068960"/>
            <a:ext cx="3384376" cy="144016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harmonica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00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2051720" y="1772816"/>
            <a:ext cx="5400600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80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Incorrect</a:t>
            </a:r>
            <a:endParaRPr lang="pl-PL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>
            <a:hlinkClick r:id="rId2" action="ppaction://hlinksldjump"/>
          </p:cNvPr>
          <p:cNvSpPr/>
          <p:nvPr/>
        </p:nvSpPr>
        <p:spPr>
          <a:xfrm>
            <a:off x="5724128" y="4581128"/>
            <a:ext cx="2952328" cy="129614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pl-PL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again</a:t>
            </a:r>
            <a:endParaRPr lang="pl-PL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1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3"/>
            <a:ext cx="4843264" cy="2018854"/>
          </a:xfrm>
        </p:spPr>
        <p:txBody>
          <a:bodyPr/>
          <a:lstStyle/>
          <a:p>
            <a:pPr marL="0" indent="0">
              <a:buNone/>
            </a:pPr>
            <a:r>
              <a:rPr lang="pl-PL" sz="9600" b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</a:t>
            </a:r>
            <a:endParaRPr lang="pl-PL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rostokąt zaokrąglony 5"/>
          <p:cNvSpPr/>
          <p:nvPr/>
        </p:nvSpPr>
        <p:spPr>
          <a:xfrm>
            <a:off x="6609073" y="5373216"/>
            <a:ext cx="1872208" cy="100811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3200" dirty="0" smtClean="0"/>
              <a:t>The </a:t>
            </a:r>
            <a:r>
              <a:rPr lang="pl-PL" sz="3200" dirty="0"/>
              <a:t>e</a:t>
            </a:r>
            <a:r>
              <a:rPr lang="pl-PL" sz="3200" dirty="0" smtClean="0"/>
              <a:t>nd 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49014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Shops\klasa2 Shutterstock\shutterstock_1544759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012907" cy="435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47775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1088</TotalTime>
  <Words>160</Words>
  <Application>Microsoft Office PowerPoint</Application>
  <PresentationFormat>Pokaz na ekranie (4:3)</PresentationFormat>
  <Paragraphs>41</Paragraphs>
  <Slides>21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Quiz - musical instruments  Q.2</vt:lpstr>
      <vt:lpstr>Prezentacja programu PowerPoint</vt:lpstr>
      <vt:lpstr>Prezentacja programu PowerPoint</vt:lpstr>
      <vt:lpstr>Quiz - musical instruments   Q.3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</dc:title>
  <dc:creator>Jacek</dc:creator>
  <cp:lastModifiedBy>Admin</cp:lastModifiedBy>
  <cp:revision>94</cp:revision>
  <dcterms:created xsi:type="dcterms:W3CDTF">2014-08-08T17:53:16Z</dcterms:created>
  <dcterms:modified xsi:type="dcterms:W3CDTF">2015-08-06T13:54:47Z</dcterms:modified>
</cp:coreProperties>
</file>