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83" r:id="rId3"/>
    <p:sldId id="273" r:id="rId4"/>
    <p:sldId id="272" r:id="rId5"/>
    <p:sldId id="279" r:id="rId6"/>
    <p:sldId id="278" r:id="rId7"/>
    <p:sldId id="281" r:id="rId8"/>
    <p:sldId id="276" r:id="rId9"/>
    <p:sldId id="282" r:id="rId10"/>
    <p:sldId id="277" r:id="rId11"/>
    <p:sldId id="275" r:id="rId12"/>
    <p:sldId id="287" r:id="rId13"/>
    <p:sldId id="286" r:id="rId14"/>
    <p:sldId id="284" r:id="rId15"/>
    <p:sldId id="285" r:id="rId16"/>
    <p:sldId id="269" r:id="rId17"/>
    <p:sldId id="271" r:id="rId1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CC1616"/>
    <a:srgbClr val="ABCE52"/>
    <a:srgbClr val="FFDE75"/>
    <a:srgbClr val="D6DA46"/>
    <a:srgbClr val="C5DA46"/>
    <a:srgbClr val="5CEB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9" autoAdjust="0"/>
    <p:restoredTop sz="86320" autoAdjust="0"/>
  </p:normalViewPr>
  <p:slideViewPr>
    <p:cSldViewPr>
      <p:cViewPr>
        <p:scale>
          <a:sx n="70" d="100"/>
          <a:sy n="70" d="100"/>
        </p:scale>
        <p:origin x="-1152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64" y="27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71C37A03-5259-4306-A5BC-59A027885C9A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0" y="2204864"/>
            <a:ext cx="52200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FESTIVALS AROUND THE WORLD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4858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za\Documents\iza hp kopia 20.06\ORE\ORE\Grafiki i zdjęcia\grafiki i zdjecia 24.05.2015\choink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476672"/>
            <a:ext cx="3503575" cy="5705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za\Documents\iza hp kopia 20.06\ORE\ORE\Grafiki i zdjęcia\grafiki i zdjecia 24.05.2015\menor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534" y="2708920"/>
            <a:ext cx="1793945" cy="2690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Iza\Documents\iza hp kopia 20.06\ORE\ORE\Grafiki i zdjęcia\grafiki i zdjecia 24.05.2015\świeczki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036893"/>
            <a:ext cx="1729481" cy="2306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Iza\Documents\iza hp kopia 20.06\ORE\ORE\Grafiki i zdjęcia\grafiki i zdjecia 24.05.2015\lampka diwali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212" y="4733492"/>
            <a:ext cx="2398713" cy="180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4499992" y="1052736"/>
            <a:ext cx="333456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pl-PL" sz="6600" b="1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Festivals</a:t>
            </a:r>
            <a:endParaRPr lang="pl-PL" sz="66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711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0" y="0"/>
            <a:ext cx="10287000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4860032" y="5500546"/>
            <a:ext cx="4067944" cy="11079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Christmas</a:t>
            </a:r>
            <a:endParaRPr lang="pl-PL" sz="66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941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5715" y="-171400"/>
            <a:ext cx="9259715" cy="7159026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4644008" y="5589240"/>
            <a:ext cx="4176464" cy="11079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Hanukkah</a:t>
            </a:r>
            <a:endParaRPr lang="pl-PL" sz="6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816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9166"/>
            <a:ext cx="9289133" cy="6948225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6156176" y="5517232"/>
            <a:ext cx="2592288" cy="11079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Diwali</a:t>
            </a:r>
            <a:endParaRPr lang="pl-PL" sz="66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381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4584" y="-1"/>
            <a:ext cx="10400084" cy="6933389"/>
          </a:xfrm>
          <a:prstGeom prst="rect">
            <a:avLst/>
          </a:prstGeom>
        </p:spPr>
      </p:pic>
      <p:pic>
        <p:nvPicPr>
          <p:cNvPr id="3" name="Picture 3" descr="C:\Users\Iza\Documents\iza hp kopia 20.06\ORE\ORE\Grafiki i zdjęcia\grafiki i zdjecia 24.05.2015\gwiazda betlejemsk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-243408"/>
            <a:ext cx="2868736" cy="1226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971600" y="5669841"/>
            <a:ext cx="5974713" cy="707886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txBody>
          <a:bodyPr wrap="none" rtlCol="0">
            <a:spAutoFit/>
          </a:bodyPr>
          <a:lstStyle/>
          <a:p>
            <a:pPr lvl="0"/>
            <a:r>
              <a:rPr lang="pl-PL" sz="4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Nativity</a:t>
            </a:r>
            <a:r>
              <a:rPr lang="pl-PL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scene</a:t>
            </a:r>
            <a:r>
              <a:rPr lang="pl-PL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pl-PL" sz="4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Christmas</a:t>
            </a:r>
            <a:r>
              <a:rPr lang="pl-PL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480419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Iza\Documents\iza hp kopia 20.06\ORE\ORE\Grafiki i zdjęcia\grafiki i zdjecia 24.05.2015\menor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538" y="332656"/>
            <a:ext cx="3793236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ostokąt 2"/>
          <p:cNvSpPr/>
          <p:nvPr/>
        </p:nvSpPr>
        <p:spPr>
          <a:xfrm>
            <a:off x="1403648" y="5642203"/>
            <a:ext cx="5985934" cy="830997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txBody>
          <a:bodyPr wrap="none">
            <a:spAutoFit/>
          </a:bodyPr>
          <a:lstStyle/>
          <a:p>
            <a:pPr lvl="0"/>
            <a:r>
              <a:rPr lang="pl-PL" sz="4800" b="1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Menorah</a:t>
            </a:r>
            <a:r>
              <a:rPr lang="pl-PL" sz="4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pl-PL" sz="4800" b="1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Hanukkah</a:t>
            </a:r>
            <a:r>
              <a:rPr lang="pl-PL" sz="4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pl-PL" sz="48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772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764" y="0"/>
            <a:ext cx="10325528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1438529" y="747879"/>
            <a:ext cx="6266941" cy="923330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lvl="0"/>
            <a:r>
              <a:rPr lang="pl-PL" sz="5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</a:t>
            </a:r>
            <a:r>
              <a:rPr lang="pl-PL" sz="5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5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lamps</a:t>
            </a:r>
            <a:r>
              <a:rPr lang="pl-PL" sz="5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pl-PL" sz="5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Diwali</a:t>
            </a:r>
            <a:r>
              <a:rPr lang="pl-PL" sz="5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pl-PL" sz="5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969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0333" y="0"/>
            <a:ext cx="10244666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2123728" y="5373216"/>
            <a:ext cx="6336704" cy="1107996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carp</a:t>
            </a:r>
            <a:r>
              <a:rPr lang="pl-PL" sz="6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pl-PL" sz="66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Christmas</a:t>
            </a:r>
            <a:r>
              <a:rPr lang="pl-PL" sz="6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pl-PL" sz="6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028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9863" y="0"/>
            <a:ext cx="10303726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2045706" y="4725144"/>
            <a:ext cx="6592022" cy="14465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4400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pl-PL" sz="44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atkes</a:t>
            </a:r>
            <a:r>
              <a:rPr lang="pl-PL" sz="4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pl-PL" sz="44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potato</a:t>
            </a:r>
            <a:r>
              <a:rPr lang="pl-PL" sz="4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pancakes</a:t>
            </a:r>
            <a:endParaRPr lang="pl-PL" sz="44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4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l-PL" sz="44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Hanukkah</a:t>
            </a:r>
            <a:r>
              <a:rPr lang="pl-PL" sz="4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pl-PL" sz="44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446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6222" y="0"/>
            <a:ext cx="10778822" cy="6872266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3635896" y="4487183"/>
            <a:ext cx="5184576" cy="212365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chicken</a:t>
            </a:r>
            <a:r>
              <a:rPr lang="pl-PL" sz="66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66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curry</a:t>
            </a:r>
          </a:p>
          <a:p>
            <a:r>
              <a:rPr lang="pl-PL" sz="66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l-PL" sz="6600" b="1" dirty="0" err="1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Diwali</a:t>
            </a:r>
            <a:r>
              <a:rPr lang="pl-PL" sz="66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pl-PL" sz="66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087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51520" y="692696"/>
            <a:ext cx="3312368" cy="923330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pl-PL" sz="5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Christmas</a:t>
            </a:r>
            <a:endParaRPr lang="pl-PL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219873" y="4149080"/>
            <a:ext cx="3511445" cy="923330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pl-PL" sz="5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Hanukkah</a:t>
            </a:r>
            <a:endParaRPr lang="pl-PL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539552" y="2429041"/>
            <a:ext cx="2232248" cy="923330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pl-PL" sz="5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Diwali</a:t>
            </a:r>
            <a:endParaRPr lang="pl-PL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4185525" y="5343159"/>
            <a:ext cx="4617680" cy="1107996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Christianity</a:t>
            </a:r>
            <a:endParaRPr lang="pl-PL" sz="6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4788024" y="1340768"/>
            <a:ext cx="4032448" cy="1107996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Hinduism</a:t>
            </a:r>
            <a:endParaRPr lang="pl-PL" sz="66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194465" y="3356992"/>
            <a:ext cx="3492896" cy="1107996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Judaism</a:t>
            </a:r>
            <a:endParaRPr lang="pl-PL" sz="6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384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za\Documents\iza hp kopia 20.06\ORE\ORE\Grafiki i zdjęcia\grafiki i zdjecia 24.05.2015\mikołaj 2 bw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48680"/>
            <a:ext cx="2491575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148064" y="1434842"/>
            <a:ext cx="272702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Poland</a:t>
            </a:r>
            <a:endParaRPr lang="pl-PL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5467061" y="3427798"/>
            <a:ext cx="208903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l-PL" sz="6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Italy</a:t>
            </a:r>
            <a:r>
              <a:rPr lang="pl-PL" sz="6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554453" y="5869132"/>
            <a:ext cx="2557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l-PL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Santa Claus</a:t>
            </a:r>
            <a:endParaRPr lang="pl-PL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C:\Users\Iza\Documents\iza hp kopia 20.06\ORE\ORE\Grafiki i zdjęcia\grafiki i zdjecia 24.05.2015\prezent bw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301" y="1739894"/>
            <a:ext cx="1892300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54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za\Documents\iza hp kopia 20.06\ORE\ORE\Grafiki i zdjęcia\grafiki i zdjecia 24.05.2015\beafan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66774"/>
            <a:ext cx="6005631" cy="3707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1860824" y="5674057"/>
            <a:ext cx="22236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pl-PL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Befana</a:t>
            </a:r>
            <a:endParaRPr lang="pl-PL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5508104" y="1030175"/>
            <a:ext cx="295946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l-PL" sz="6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Sweden</a:t>
            </a:r>
            <a:endParaRPr lang="pl-PL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6049117" y="2746369"/>
            <a:ext cx="187743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pl-PL" sz="6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Italy</a:t>
            </a:r>
            <a:endParaRPr lang="pl-PL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Iza\Documents\iza hp kopia 20.06\ORE\ORE\Grafiki i zdjęcia\grafiki i zdjecia 24.05.2015\prezent bw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939" y="3132122"/>
            <a:ext cx="1027728" cy="103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6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Iza\Documents\iza hp kopia 20.06\ORE\ORE\Grafiki i zdjęcia\grafiki i zdjecia 24.05.2015\jul tomt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0648"/>
            <a:ext cx="3284274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2051720" y="5805264"/>
            <a:ext cx="21473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pl-PL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Jul </a:t>
            </a:r>
            <a:r>
              <a:rPr lang="pl-PL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Tomte</a:t>
            </a:r>
            <a:endParaRPr lang="pl-PL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5148064" y="1412776"/>
            <a:ext cx="295946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l-PL" sz="6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Sweden</a:t>
            </a:r>
            <a:endParaRPr lang="pl-PL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5264281" y="3212976"/>
            <a:ext cx="272702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l-PL" sz="6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Poland</a:t>
            </a:r>
            <a:endParaRPr lang="pl-PL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C:\Users\Iza\Documents\iza hp kopia 20.06\ORE\ORE\Grafiki i zdjęcia\grafiki i zdjecia 24.05.2015\prezent bw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796118"/>
            <a:ext cx="1512168" cy="1524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447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a 6"/>
          <p:cNvGrpSpPr/>
          <p:nvPr/>
        </p:nvGrpSpPr>
        <p:grpSpPr>
          <a:xfrm>
            <a:off x="6372199" y="1781768"/>
            <a:ext cx="2237930" cy="1362708"/>
            <a:chOff x="6372199" y="1781768"/>
            <a:chExt cx="2237930" cy="1362708"/>
          </a:xfrm>
        </p:grpSpPr>
        <p:pic>
          <p:nvPicPr>
            <p:cNvPr id="2052" name="Picture 4" descr="H:\szopka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2199" y="1937283"/>
              <a:ext cx="2237930" cy="12071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46" name="Picture 2" descr="C:\Users\Iza\Documents\iza hp kopia 20.06\ORE\ORE\Grafiki i zdjęcia\grafiki i zdjecia 24.05.2015\gwiazda betlejemska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288" y="1781768"/>
              <a:ext cx="1267928" cy="5419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88087" y="332656"/>
            <a:ext cx="7543800" cy="914400"/>
          </a:xfrm>
        </p:spPr>
        <p:txBody>
          <a:bodyPr/>
          <a:lstStyle/>
          <a:p>
            <a:pPr algn="ctr"/>
            <a:r>
              <a:rPr lang="pl-PL" b="1" dirty="0" err="1" smtClean="0">
                <a:solidFill>
                  <a:schemeClr val="accent2">
                    <a:lumMod val="50000"/>
                  </a:schemeClr>
                </a:solidFill>
              </a:rPr>
              <a:t>Festivals</a:t>
            </a:r>
            <a:endParaRPr lang="pl-PL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050" name="Picture 2" descr="H:\lampka diwali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72208"/>
            <a:ext cx="1656184" cy="1246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H:\menor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1828" y="4452693"/>
            <a:ext cx="1104359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3839385" y="2252684"/>
            <a:ext cx="16092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Diwali</a:t>
            </a:r>
            <a:endParaRPr lang="pl-PL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755576" y="4870394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Christmas</a:t>
            </a:r>
            <a:endParaRPr lang="pl-PL" sz="32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6372199" y="4696010"/>
            <a:ext cx="2237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Hanukkah</a:t>
            </a:r>
            <a:endParaRPr lang="pl-PL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Prostokąt zaokrąglony 22"/>
          <p:cNvSpPr/>
          <p:nvPr/>
        </p:nvSpPr>
        <p:spPr>
          <a:xfrm>
            <a:off x="324262" y="1559228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rostokąt zaokrąglony 26"/>
          <p:cNvSpPr/>
          <p:nvPr/>
        </p:nvSpPr>
        <p:spPr>
          <a:xfrm>
            <a:off x="503548" y="4236669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rostokąt zaokrąglony 27"/>
          <p:cNvSpPr/>
          <p:nvPr/>
        </p:nvSpPr>
        <p:spPr>
          <a:xfrm>
            <a:off x="3414674" y="4267487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zaokrąglony 23"/>
          <p:cNvSpPr/>
          <p:nvPr/>
        </p:nvSpPr>
        <p:spPr>
          <a:xfrm>
            <a:off x="3430662" y="1634054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zaokrąglony 25"/>
          <p:cNvSpPr/>
          <p:nvPr/>
        </p:nvSpPr>
        <p:spPr>
          <a:xfrm>
            <a:off x="6190746" y="1659302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ostokąt zaokrąglony 24"/>
          <p:cNvSpPr/>
          <p:nvPr/>
        </p:nvSpPr>
        <p:spPr>
          <a:xfrm>
            <a:off x="6266241" y="4267487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6121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7" grpId="0" animBg="1"/>
      <p:bldP spid="27" grpId="1" animBg="1"/>
      <p:bldP spid="28" grpId="0" animBg="1"/>
      <p:bldP spid="28" grpId="1" animBg="1"/>
      <p:bldP spid="24" grpId="0" animBg="1"/>
      <p:bldP spid="24" grpId="1" animBg="1"/>
      <p:bldP spid="26" grpId="0" animBg="1"/>
      <p:bldP spid="26" grpId="1" animBg="1"/>
      <p:bldP spid="25" grpId="0" animBg="1"/>
      <p:bldP spid="2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Iza\Documents\iza hp kopia 20.06\ORE\ORE\Grafiki i zdjęcia\grafiki i zdjecia 24.05.2015\kurczak curr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2324584"/>
            <a:ext cx="1823603" cy="110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40016" y="404664"/>
            <a:ext cx="7543800" cy="914400"/>
          </a:xfrm>
        </p:spPr>
        <p:txBody>
          <a:bodyPr/>
          <a:lstStyle/>
          <a:p>
            <a:pPr algn="ctr"/>
            <a:r>
              <a:rPr lang="pl-PL" b="1" dirty="0" err="1" smtClean="0">
                <a:solidFill>
                  <a:schemeClr val="accent2">
                    <a:lumMod val="50000"/>
                  </a:schemeClr>
                </a:solidFill>
              </a:rPr>
              <a:t>Festivals</a:t>
            </a:r>
            <a:endParaRPr lang="pl-PL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074" name="Picture 2" descr="H:\placki ziemniaczan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215" y="4646160"/>
            <a:ext cx="1944216" cy="1175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:\ryba na talerz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484" y="2220393"/>
            <a:ext cx="1994924" cy="100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6631689" y="4936549"/>
            <a:ext cx="14185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Diwali</a:t>
            </a:r>
            <a:endParaRPr lang="pl-PL" sz="32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3527884" y="2412962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Hanukkah</a:t>
            </a:r>
            <a:endParaRPr lang="pl-PL" sz="32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851316" y="4941410"/>
            <a:ext cx="2040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Christmas</a:t>
            </a:r>
            <a:endParaRPr lang="pl-PL" sz="32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Prostokąt zaokrąglony 23"/>
          <p:cNvSpPr/>
          <p:nvPr/>
        </p:nvSpPr>
        <p:spPr>
          <a:xfrm>
            <a:off x="3347864" y="1769245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zaokrąglony 25"/>
          <p:cNvSpPr/>
          <p:nvPr/>
        </p:nvSpPr>
        <p:spPr>
          <a:xfrm>
            <a:off x="366087" y="1785220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zaokrąglony 22"/>
          <p:cNvSpPr/>
          <p:nvPr/>
        </p:nvSpPr>
        <p:spPr>
          <a:xfrm>
            <a:off x="443812" y="4273912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rostokąt zaokrąglony 27"/>
          <p:cNvSpPr/>
          <p:nvPr/>
        </p:nvSpPr>
        <p:spPr>
          <a:xfrm>
            <a:off x="6137637" y="4297693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ostokąt zaokrąglony 24"/>
          <p:cNvSpPr/>
          <p:nvPr/>
        </p:nvSpPr>
        <p:spPr>
          <a:xfrm>
            <a:off x="6137637" y="1785220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rostokąt zaokrąglony 26"/>
          <p:cNvSpPr/>
          <p:nvPr/>
        </p:nvSpPr>
        <p:spPr>
          <a:xfrm>
            <a:off x="3367211" y="4309572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6121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6" grpId="0" animBg="1"/>
      <p:bldP spid="26" grpId="1" animBg="1"/>
      <p:bldP spid="23" grpId="0" animBg="1"/>
      <p:bldP spid="23" grpId="1" animBg="1"/>
      <p:bldP spid="28" grpId="0" animBg="1"/>
      <p:bldP spid="28" grpId="1" animBg="1"/>
      <p:bldP spid="25" grpId="0" animBg="1"/>
      <p:bldP spid="25" grpId="1" animBg="1"/>
      <p:bldP spid="27" grpId="0" animBg="1"/>
      <p:bldP spid="27" grpId="1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lementarny">
  <a:themeElements>
    <a:clrScheme name="Elementarn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lementarn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rn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1309</TotalTime>
  <Words>118</Words>
  <Application>Microsoft Office PowerPoint</Application>
  <PresentationFormat>Pokaz na ekranie (4:3)</PresentationFormat>
  <Paragraphs>41</Paragraphs>
  <Slides>17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18" baseType="lpstr">
      <vt:lpstr>Elementarny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Festivals</vt:lpstr>
      <vt:lpstr>Festivals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Iza</dc:creator>
  <cp:lastModifiedBy>Dandolo</cp:lastModifiedBy>
  <cp:revision>88</cp:revision>
  <dcterms:created xsi:type="dcterms:W3CDTF">2015-02-13T16:04:34Z</dcterms:created>
  <dcterms:modified xsi:type="dcterms:W3CDTF">2015-06-24T06:50:09Z</dcterms:modified>
</cp:coreProperties>
</file>