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8" r:id="rId2"/>
    <p:sldId id="260" r:id="rId3"/>
    <p:sldId id="283" r:id="rId4"/>
    <p:sldId id="284" r:id="rId5"/>
    <p:sldId id="285" r:id="rId6"/>
    <p:sldId id="286" r:id="rId7"/>
    <p:sldId id="281" r:id="rId8"/>
    <p:sldId id="280" r:id="rId9"/>
    <p:sldId id="26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siatka tabeli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26" autoAdjust="0"/>
    <p:restoredTop sz="94624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58EA74-394B-409D-BF7A-B1746AA047D7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3D2ED8-3485-4516-A0D6-11EB20F8491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50701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3D2ED8-3485-4516-A0D6-11EB20F84919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43934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 smtClean="0"/>
              <a:t>Karta pracy</a:t>
            </a:r>
            <a:r>
              <a:rPr lang="pl-PL" baseline="0" dirty="0" smtClean="0"/>
              <a:t> 14/2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3D2ED8-3485-4516-A0D6-11EB20F84919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38307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2015-08-06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image" Target="../media/image14.jpeg"/><Relationship Id="rId7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-25052"/>
            <a:ext cx="9677982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31610" y="2924944"/>
            <a:ext cx="495892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 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14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ARCTIC ANIMALS 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87" r="996"/>
          <a:stretch/>
        </p:blipFill>
        <p:spPr>
          <a:xfrm>
            <a:off x="6660232" y="3861048"/>
            <a:ext cx="1800200" cy="2207515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1" y="139697"/>
            <a:ext cx="2810349" cy="2353199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211043"/>
            <a:ext cx="2860148" cy="1906765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7" t="19289" r="14563" b="13381"/>
          <a:stretch/>
        </p:blipFill>
        <p:spPr>
          <a:xfrm>
            <a:off x="251520" y="139697"/>
            <a:ext cx="2861724" cy="2146293"/>
          </a:xfrm>
          <a:prstGeom prst="rect">
            <a:avLst/>
          </a:prstGeom>
        </p:spPr>
      </p:pic>
      <p:sp>
        <p:nvSpPr>
          <p:cNvPr id="12" name="Prostokąt 11"/>
          <p:cNvSpPr/>
          <p:nvPr/>
        </p:nvSpPr>
        <p:spPr>
          <a:xfrm>
            <a:off x="3359959" y="3501008"/>
            <a:ext cx="30522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The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Arctic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4705488" y="2544815"/>
            <a:ext cx="41433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 smtClean="0"/>
              <a:t>It’s</a:t>
            </a:r>
            <a:r>
              <a:rPr lang="pl-PL" sz="2400" dirty="0" smtClean="0"/>
              <a:t> a polar </a:t>
            </a:r>
            <a:r>
              <a:rPr lang="pl-PL" sz="2400" dirty="0" err="1" smtClean="0"/>
              <a:t>bear</a:t>
            </a:r>
            <a:r>
              <a:rPr lang="pl-PL" sz="2400" dirty="0" smtClean="0"/>
              <a:t>. </a:t>
            </a:r>
            <a:r>
              <a:rPr lang="pl-PL" sz="2400" dirty="0" err="1" smtClean="0"/>
              <a:t>It’s</a:t>
            </a:r>
            <a:r>
              <a:rPr lang="pl-PL" sz="2400" dirty="0" smtClean="0"/>
              <a:t> a </a:t>
            </a:r>
            <a:r>
              <a:rPr lang="pl-PL" sz="2400" dirty="0" err="1" smtClean="0"/>
              <a:t>mammal</a:t>
            </a:r>
            <a:r>
              <a:rPr lang="pl-PL" sz="2400" dirty="0" smtClean="0"/>
              <a:t>. </a:t>
            </a:r>
            <a:endParaRPr lang="pl-PL" sz="24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0" y="2525243"/>
            <a:ext cx="38238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 smtClean="0"/>
              <a:t>It’s</a:t>
            </a:r>
            <a:r>
              <a:rPr lang="pl-PL" sz="2400" dirty="0" smtClean="0"/>
              <a:t> a </a:t>
            </a:r>
            <a:r>
              <a:rPr lang="pl-PL" sz="2400" dirty="0" err="1" smtClean="0"/>
              <a:t>caribou</a:t>
            </a:r>
            <a:r>
              <a:rPr lang="pl-PL" sz="2400" dirty="0" smtClean="0"/>
              <a:t>. </a:t>
            </a:r>
            <a:r>
              <a:rPr lang="pl-PL" sz="2400" dirty="0" err="1" smtClean="0"/>
              <a:t>It’s</a:t>
            </a:r>
            <a:r>
              <a:rPr lang="pl-PL" sz="2400" dirty="0" smtClean="0"/>
              <a:t> a </a:t>
            </a:r>
            <a:r>
              <a:rPr lang="pl-PL" sz="2400" dirty="0" err="1" smtClean="0"/>
              <a:t>mammal</a:t>
            </a:r>
            <a:r>
              <a:rPr lang="pl-PL" sz="2400" dirty="0" smtClean="0"/>
              <a:t>. </a:t>
            </a:r>
            <a:endParaRPr lang="pl-PL" sz="2400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13259" y="6309320"/>
            <a:ext cx="37091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 smtClean="0"/>
              <a:t>It’s</a:t>
            </a:r>
            <a:r>
              <a:rPr lang="pl-PL" sz="2400" dirty="0" smtClean="0"/>
              <a:t> a </a:t>
            </a:r>
            <a:r>
              <a:rPr lang="pl-PL" sz="2400" dirty="0" err="1" smtClean="0"/>
              <a:t>walrus</a:t>
            </a:r>
            <a:r>
              <a:rPr lang="pl-PL" sz="2400" dirty="0" smtClean="0"/>
              <a:t>. </a:t>
            </a:r>
            <a:r>
              <a:rPr lang="pl-PL" sz="2400" dirty="0" err="1" smtClean="0"/>
              <a:t>It’s</a:t>
            </a:r>
            <a:r>
              <a:rPr lang="pl-PL" sz="2400" dirty="0" smtClean="0"/>
              <a:t> a </a:t>
            </a:r>
            <a:r>
              <a:rPr lang="pl-PL" sz="2400" dirty="0" err="1" smtClean="0"/>
              <a:t>mammal</a:t>
            </a:r>
            <a:r>
              <a:rPr lang="pl-PL" sz="2400" dirty="0" smtClean="0"/>
              <a:t>. </a:t>
            </a:r>
            <a:endParaRPr lang="pl-PL" sz="2400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5243648" y="6286079"/>
            <a:ext cx="3605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 smtClean="0"/>
              <a:t>It’s</a:t>
            </a:r>
            <a:r>
              <a:rPr lang="pl-PL" sz="2400" dirty="0" smtClean="0"/>
              <a:t> a snowy </a:t>
            </a:r>
            <a:r>
              <a:rPr lang="pl-PL" sz="2400" dirty="0" err="1" smtClean="0"/>
              <a:t>owl</a:t>
            </a:r>
            <a:r>
              <a:rPr lang="pl-PL" sz="2400" dirty="0" smtClean="0"/>
              <a:t>. </a:t>
            </a:r>
            <a:r>
              <a:rPr lang="pl-PL" sz="2400" dirty="0" err="1" smtClean="0"/>
              <a:t>It’s</a:t>
            </a:r>
            <a:r>
              <a:rPr lang="pl-PL" sz="2400" dirty="0" smtClean="0"/>
              <a:t> a </a:t>
            </a:r>
            <a:r>
              <a:rPr lang="pl-PL" sz="2400" dirty="0" err="1" smtClean="0"/>
              <a:t>bird</a:t>
            </a:r>
            <a:r>
              <a:rPr lang="pl-PL" sz="2400" dirty="0" smtClean="0"/>
              <a:t>. 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rostokąt 11"/>
          <p:cNvSpPr/>
          <p:nvPr/>
        </p:nvSpPr>
        <p:spPr>
          <a:xfrm>
            <a:off x="2621554" y="3028876"/>
            <a:ext cx="39928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The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Antarctic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-15341" y="2492896"/>
            <a:ext cx="46155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 smtClean="0"/>
              <a:t>It’s</a:t>
            </a:r>
            <a:r>
              <a:rPr lang="pl-PL" sz="2400" dirty="0" smtClean="0"/>
              <a:t> </a:t>
            </a:r>
            <a:r>
              <a:rPr lang="pl-PL" sz="2400" dirty="0" err="1" smtClean="0"/>
              <a:t>an</a:t>
            </a:r>
            <a:r>
              <a:rPr lang="pl-PL" sz="2400" dirty="0" smtClean="0"/>
              <a:t> </a:t>
            </a:r>
            <a:r>
              <a:rPr lang="pl-PL" sz="2400" dirty="0" err="1" smtClean="0"/>
              <a:t>emperor</a:t>
            </a:r>
            <a:r>
              <a:rPr lang="pl-PL" sz="2400" dirty="0" smtClean="0"/>
              <a:t> </a:t>
            </a:r>
            <a:r>
              <a:rPr lang="pl-PL" sz="2400" dirty="0" err="1" smtClean="0"/>
              <a:t>penguin</a:t>
            </a:r>
            <a:r>
              <a:rPr lang="pl-PL" sz="2400" dirty="0" smtClean="0"/>
              <a:t>. </a:t>
            </a:r>
            <a:r>
              <a:rPr lang="pl-PL" sz="2400" dirty="0" err="1" smtClean="0"/>
              <a:t>It’s</a:t>
            </a:r>
            <a:r>
              <a:rPr lang="pl-PL" sz="2400" dirty="0" smtClean="0"/>
              <a:t> a </a:t>
            </a:r>
            <a:r>
              <a:rPr lang="pl-PL" sz="2400" dirty="0" err="1" smtClean="0"/>
              <a:t>bird</a:t>
            </a:r>
            <a:r>
              <a:rPr lang="pl-PL" sz="2400" dirty="0" smtClean="0"/>
              <a:t>. </a:t>
            </a:r>
            <a:endParaRPr lang="pl-PL" sz="2400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-15341" y="6306431"/>
            <a:ext cx="47196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 smtClean="0"/>
              <a:t>It’s</a:t>
            </a:r>
            <a:r>
              <a:rPr lang="pl-PL" sz="2400" dirty="0" smtClean="0"/>
              <a:t> </a:t>
            </a:r>
            <a:r>
              <a:rPr lang="pl-PL" sz="2400" dirty="0" err="1" smtClean="0"/>
              <a:t>an</a:t>
            </a:r>
            <a:r>
              <a:rPr lang="pl-PL" sz="2400" dirty="0" smtClean="0"/>
              <a:t> </a:t>
            </a:r>
            <a:r>
              <a:rPr lang="pl-PL" sz="2400" dirty="0" err="1" smtClean="0"/>
              <a:t>elephant</a:t>
            </a:r>
            <a:r>
              <a:rPr lang="pl-PL" sz="2400" dirty="0" smtClean="0"/>
              <a:t> </a:t>
            </a:r>
            <a:r>
              <a:rPr lang="pl-PL" sz="2400" dirty="0" err="1" smtClean="0"/>
              <a:t>seal</a:t>
            </a:r>
            <a:r>
              <a:rPr lang="pl-PL" sz="2400" dirty="0" smtClean="0"/>
              <a:t>. </a:t>
            </a:r>
            <a:r>
              <a:rPr lang="pl-PL" sz="2400" dirty="0" err="1" smtClean="0"/>
              <a:t>It’s</a:t>
            </a:r>
            <a:r>
              <a:rPr lang="pl-PL" sz="2400" dirty="0" smtClean="0"/>
              <a:t> a </a:t>
            </a:r>
            <a:r>
              <a:rPr lang="pl-PL" sz="2400" dirty="0" err="1" smtClean="0"/>
              <a:t>mammal</a:t>
            </a:r>
            <a:r>
              <a:rPr lang="pl-PL" sz="2400" dirty="0" smtClean="0"/>
              <a:t>. </a:t>
            </a:r>
            <a:endParaRPr lang="pl-PL" sz="2400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4736703" y="6361974"/>
            <a:ext cx="44072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 smtClean="0"/>
              <a:t>It’s</a:t>
            </a:r>
            <a:r>
              <a:rPr lang="pl-PL" sz="2400" dirty="0" smtClean="0"/>
              <a:t> a leopard </a:t>
            </a:r>
            <a:r>
              <a:rPr lang="pl-PL" sz="2400" dirty="0" err="1" smtClean="0"/>
              <a:t>seal</a:t>
            </a:r>
            <a:r>
              <a:rPr lang="pl-PL" sz="2400" dirty="0" smtClean="0"/>
              <a:t>. </a:t>
            </a:r>
            <a:r>
              <a:rPr lang="pl-PL" sz="2400" dirty="0" err="1" smtClean="0"/>
              <a:t>It’s</a:t>
            </a:r>
            <a:r>
              <a:rPr lang="pl-PL" sz="2400" dirty="0" smtClean="0"/>
              <a:t> a </a:t>
            </a:r>
            <a:r>
              <a:rPr lang="pl-PL" sz="2400" dirty="0" err="1" smtClean="0"/>
              <a:t>mammal</a:t>
            </a:r>
            <a:r>
              <a:rPr lang="pl-PL" sz="2400" dirty="0" smtClean="0"/>
              <a:t>. </a:t>
            </a:r>
            <a:endParaRPr lang="pl-PL" sz="2400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5436096" y="2492896"/>
            <a:ext cx="36669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400" dirty="0" err="1" smtClean="0"/>
              <a:t>It’s</a:t>
            </a:r>
            <a:r>
              <a:rPr lang="pl-PL" sz="2400" dirty="0" smtClean="0"/>
              <a:t> </a:t>
            </a:r>
            <a:r>
              <a:rPr lang="pl-PL" sz="2400" dirty="0" err="1" smtClean="0"/>
              <a:t>an</a:t>
            </a:r>
            <a:r>
              <a:rPr lang="pl-PL" sz="2400" dirty="0" smtClean="0"/>
              <a:t> </a:t>
            </a:r>
            <a:r>
              <a:rPr lang="pl-PL" sz="2400" dirty="0" err="1" smtClean="0"/>
              <a:t>anbatross</a:t>
            </a:r>
            <a:r>
              <a:rPr lang="pl-PL" sz="2400" dirty="0" smtClean="0"/>
              <a:t>. </a:t>
            </a:r>
            <a:r>
              <a:rPr lang="pl-PL" sz="2400" dirty="0" err="1" smtClean="0"/>
              <a:t>It’s</a:t>
            </a:r>
            <a:r>
              <a:rPr lang="pl-PL" sz="2400" dirty="0" smtClean="0"/>
              <a:t> a </a:t>
            </a:r>
            <a:r>
              <a:rPr lang="pl-PL" sz="2400" dirty="0" err="1" smtClean="0"/>
              <a:t>bird</a:t>
            </a:r>
            <a:r>
              <a:rPr lang="pl-PL" sz="2400" dirty="0" smtClean="0"/>
              <a:t>. </a:t>
            </a:r>
            <a:endParaRPr lang="pl-PL" sz="24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64117"/>
            <a:ext cx="1552519" cy="2328779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0" t="20601" r="9045" b="2751"/>
          <a:stretch/>
        </p:blipFill>
        <p:spPr>
          <a:xfrm>
            <a:off x="935611" y="0"/>
            <a:ext cx="1692173" cy="2520992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7356" y="4115771"/>
            <a:ext cx="3285989" cy="2190660"/>
          </a:xfrm>
          <a:prstGeom prst="rect">
            <a:avLst/>
          </a:prstGeom>
        </p:spPr>
      </p:pic>
      <p:pic>
        <p:nvPicPr>
          <p:cNvPr id="19" name="Obraz 1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789"/>
          <a:stretch/>
        </p:blipFill>
        <p:spPr>
          <a:xfrm>
            <a:off x="580275" y="4032217"/>
            <a:ext cx="3528392" cy="231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16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646652"/>
              </p:ext>
            </p:extLst>
          </p:nvPr>
        </p:nvGraphicFramePr>
        <p:xfrm>
          <a:off x="519102" y="219998"/>
          <a:ext cx="8136904" cy="3960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8452"/>
                <a:gridCol w="4068452"/>
              </a:tblGrid>
              <a:tr h="742813">
                <a:tc>
                  <a:txBody>
                    <a:bodyPr/>
                    <a:lstStyle/>
                    <a:p>
                      <a:pPr algn="ctr"/>
                      <a:r>
                        <a:rPr lang="pl-PL" sz="4000" dirty="0" smtClean="0"/>
                        <a:t>The </a:t>
                      </a:r>
                      <a:r>
                        <a:rPr lang="pl-PL" sz="4000" dirty="0" err="1" smtClean="0"/>
                        <a:t>Arctic</a:t>
                      </a:r>
                      <a:endParaRPr lang="pl-PL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4000" dirty="0" smtClean="0"/>
                        <a:t>The</a:t>
                      </a:r>
                      <a:r>
                        <a:rPr lang="pl-PL" sz="4000" baseline="0" dirty="0" smtClean="0"/>
                        <a:t> </a:t>
                      </a:r>
                      <a:r>
                        <a:rPr lang="pl-PL" sz="4000" dirty="0" err="1" smtClean="0"/>
                        <a:t>Antarctic</a:t>
                      </a:r>
                      <a:endParaRPr lang="pl-PL" sz="4000" dirty="0"/>
                    </a:p>
                  </a:txBody>
                  <a:tcPr/>
                </a:tc>
              </a:tr>
              <a:tr h="3217627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pole tekstowe 2"/>
          <p:cNvSpPr txBox="1"/>
          <p:nvPr/>
        </p:nvSpPr>
        <p:spPr>
          <a:xfrm>
            <a:off x="5957501" y="5310393"/>
            <a:ext cx="207595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500" dirty="0" smtClean="0"/>
              <a:t>A POLAR BEAR</a:t>
            </a:r>
            <a:endParaRPr lang="pl-PL" sz="25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1200249" y="5838325"/>
            <a:ext cx="1588897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500" dirty="0" smtClean="0"/>
              <a:t>A PINGUIN</a:t>
            </a:r>
            <a:endParaRPr lang="pl-PL" sz="25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1315002" y="4537495"/>
            <a:ext cx="164660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500" dirty="0" smtClean="0"/>
              <a:t>A CARIBOU</a:t>
            </a:r>
            <a:endParaRPr lang="pl-PL" sz="25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3603582" y="4832113"/>
            <a:ext cx="156151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500" dirty="0" smtClean="0"/>
              <a:t>A WALRUS</a:t>
            </a:r>
            <a:endParaRPr lang="pl-PL" sz="25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3389966" y="5896603"/>
            <a:ext cx="2136226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500" dirty="0" smtClean="0"/>
              <a:t>AN </a:t>
            </a:r>
            <a:r>
              <a:rPr lang="pl-PL" sz="2500" dirty="0" smtClean="0"/>
              <a:t>ALBATROSS</a:t>
            </a:r>
            <a:endParaRPr lang="pl-PL" sz="25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620498" y="4537495"/>
            <a:ext cx="2705934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500" dirty="0" smtClean="0"/>
              <a:t>AN ELEPHANT SEAL</a:t>
            </a:r>
            <a:endParaRPr lang="pl-PL" sz="25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827584" y="5187910"/>
            <a:ext cx="233422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500" dirty="0" smtClean="0"/>
              <a:t>A LEOPARD SEAL</a:t>
            </a:r>
            <a:endParaRPr lang="pl-PL" sz="25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5900351" y="6056868"/>
            <a:ext cx="2146229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l-PL" sz="2500" dirty="0" smtClean="0"/>
              <a:t>A SNOWY OWL</a:t>
            </a:r>
            <a:endParaRPr lang="pl-PL" sz="2500" dirty="0"/>
          </a:p>
        </p:txBody>
      </p:sp>
    </p:spTree>
    <p:extLst>
      <p:ext uri="{BB962C8B-B14F-4D97-AF65-F5344CB8AC3E}">
        <p14:creationId xmlns:p14="http://schemas.microsoft.com/office/powerpoint/2010/main" val="327848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7" t="19289" r="14563" b="13381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pole tekstowe 3"/>
          <p:cNvSpPr txBox="1"/>
          <p:nvPr/>
        </p:nvSpPr>
        <p:spPr>
          <a:xfrm>
            <a:off x="7524328" y="1268760"/>
            <a:ext cx="144016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TAIL</a:t>
            </a:r>
            <a:endParaRPr lang="pl-PL" sz="25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2483768" y="4365104"/>
            <a:ext cx="22322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MANE</a:t>
            </a:r>
            <a:endParaRPr lang="pl-PL" sz="25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2132112" y="629072"/>
            <a:ext cx="22322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ANTLERS</a:t>
            </a:r>
            <a:endParaRPr lang="pl-PL" sz="25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696236" y="4896416"/>
            <a:ext cx="223224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HOOF</a:t>
            </a:r>
            <a:endParaRPr lang="pl-PL" sz="2500" dirty="0"/>
          </a:p>
        </p:txBody>
      </p:sp>
      <p:cxnSp>
        <p:nvCxnSpPr>
          <p:cNvPr id="12" name="Łącznik prosty ze strzałką 11"/>
          <p:cNvCxnSpPr/>
          <p:nvPr/>
        </p:nvCxnSpPr>
        <p:spPr>
          <a:xfrm flipH="1">
            <a:off x="6300192" y="5346724"/>
            <a:ext cx="792088" cy="36004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rostokąt 18"/>
          <p:cNvSpPr/>
          <p:nvPr/>
        </p:nvSpPr>
        <p:spPr>
          <a:xfrm>
            <a:off x="2469096" y="4419362"/>
            <a:ext cx="936104" cy="4770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2145444" y="629072"/>
            <a:ext cx="1281584" cy="4770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7380312" y="1268760"/>
            <a:ext cx="936104" cy="4770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2" name="Prostokąt 21"/>
          <p:cNvSpPr/>
          <p:nvPr/>
        </p:nvSpPr>
        <p:spPr>
          <a:xfrm>
            <a:off x="6543092" y="4774903"/>
            <a:ext cx="1188132" cy="4770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43386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19" grpId="0" animBg="1"/>
      <p:bldP spid="20" grpId="0" animBg="1"/>
      <p:bldP spid="21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70" t="23381" r="9045" b="6596"/>
          <a:stretch/>
        </p:blipFill>
        <p:spPr>
          <a:xfrm>
            <a:off x="1907704" y="12543"/>
            <a:ext cx="4968552" cy="6762314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539552" y="620688"/>
            <a:ext cx="15121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FLIPPER</a:t>
            </a:r>
            <a:endParaRPr lang="pl-PL" sz="2500" dirty="0"/>
          </a:p>
        </p:txBody>
      </p:sp>
      <p:sp>
        <p:nvSpPr>
          <p:cNvPr id="4" name="pole tekstowe 3"/>
          <p:cNvSpPr txBox="1"/>
          <p:nvPr/>
        </p:nvSpPr>
        <p:spPr>
          <a:xfrm>
            <a:off x="440010" y="2420888"/>
            <a:ext cx="15121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TAIL</a:t>
            </a:r>
            <a:endParaRPr lang="pl-PL" sz="25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7236296" y="2060848"/>
            <a:ext cx="15121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BEAK</a:t>
            </a:r>
            <a:endParaRPr lang="pl-PL" sz="25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611560" y="4120818"/>
            <a:ext cx="15121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FUR</a:t>
            </a:r>
            <a:endParaRPr lang="pl-PL" sz="25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6831782" y="620688"/>
            <a:ext cx="15121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FEATHER</a:t>
            </a:r>
            <a:endParaRPr lang="pl-PL" sz="25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7221016" y="3731680"/>
            <a:ext cx="15121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MANE</a:t>
            </a:r>
            <a:endParaRPr lang="pl-PL" sz="25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7145660" y="5171840"/>
            <a:ext cx="15121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/>
              <a:t>ANTLERS</a:t>
            </a:r>
            <a:endParaRPr lang="pl-PL" sz="2500" dirty="0"/>
          </a:p>
        </p:txBody>
      </p:sp>
    </p:spTree>
    <p:extLst>
      <p:ext uri="{BB962C8B-B14F-4D97-AF65-F5344CB8AC3E}">
        <p14:creationId xmlns:p14="http://schemas.microsoft.com/office/powerpoint/2010/main" val="2793277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04664"/>
            <a:ext cx="3888432" cy="5924515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078657" y="404664"/>
            <a:ext cx="51584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6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We </a:t>
            </a:r>
            <a:r>
              <a:rPr lang="pl-PL" sz="60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are</a:t>
            </a:r>
            <a:r>
              <a:rPr lang="pl-PL" sz="6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a family</a:t>
            </a:r>
            <a:endParaRPr lang="pl-PL" sz="6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4355976" y="1844824"/>
            <a:ext cx="453650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smtClean="0"/>
              <a:t>We </a:t>
            </a:r>
            <a:r>
              <a:rPr lang="pl-PL" sz="3000" dirty="0" err="1" smtClean="0"/>
              <a:t>are</a:t>
            </a:r>
            <a:r>
              <a:rPr lang="pl-PL" sz="3000" dirty="0" smtClean="0"/>
              <a:t> …………………………. .</a:t>
            </a:r>
          </a:p>
          <a:p>
            <a:r>
              <a:rPr lang="pl-PL" sz="3000" dirty="0" smtClean="0"/>
              <a:t>We live in …………………….. .</a:t>
            </a:r>
          </a:p>
          <a:p>
            <a:r>
              <a:rPr lang="pl-PL" sz="3000" dirty="0" smtClean="0"/>
              <a:t>We </a:t>
            </a:r>
            <a:r>
              <a:rPr lang="pl-PL" sz="3000" dirty="0" err="1" smtClean="0"/>
              <a:t>like</a:t>
            </a:r>
            <a:r>
              <a:rPr lang="pl-PL" sz="3000" dirty="0" smtClean="0"/>
              <a:t> to </a:t>
            </a:r>
            <a:r>
              <a:rPr lang="pl-PL" sz="3000" dirty="0" err="1" smtClean="0"/>
              <a:t>eat</a:t>
            </a:r>
            <a:r>
              <a:rPr lang="pl-PL" sz="3000" dirty="0" smtClean="0"/>
              <a:t> ………………… .</a:t>
            </a:r>
          </a:p>
          <a:p>
            <a:r>
              <a:rPr lang="pl-PL" sz="3000" dirty="0" smtClean="0"/>
              <a:t>We </a:t>
            </a:r>
            <a:r>
              <a:rPr lang="pl-PL" sz="3000" dirty="0" err="1" smtClean="0"/>
              <a:t>can</a:t>
            </a:r>
            <a:r>
              <a:rPr lang="pl-PL" sz="3000" dirty="0" smtClean="0"/>
              <a:t> ………………………….. .</a:t>
            </a:r>
          </a:p>
          <a:p>
            <a:r>
              <a:rPr lang="pl-PL" sz="3000" dirty="0" smtClean="0"/>
              <a:t>We </a:t>
            </a:r>
            <a:r>
              <a:rPr lang="pl-PL" sz="3000" dirty="0" err="1" smtClean="0"/>
              <a:t>have</a:t>
            </a:r>
            <a:r>
              <a:rPr lang="pl-PL" sz="3000" dirty="0" smtClean="0"/>
              <a:t> …………………………. .</a:t>
            </a:r>
            <a:endParaRPr lang="pl-PL" sz="30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355976" y="5013176"/>
            <a:ext cx="115212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swim</a:t>
            </a:r>
            <a:endParaRPr lang="pl-PL" sz="3000" dirty="0"/>
          </a:p>
        </p:txBody>
      </p:sp>
      <p:sp>
        <p:nvSpPr>
          <p:cNvPr id="6" name="pole tekstowe 5"/>
          <p:cNvSpPr txBox="1"/>
          <p:nvPr/>
        </p:nvSpPr>
        <p:spPr>
          <a:xfrm>
            <a:off x="7904655" y="5661020"/>
            <a:ext cx="86409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dive</a:t>
            </a:r>
            <a:endParaRPr lang="pl-PL" sz="3000" dirty="0"/>
          </a:p>
        </p:txBody>
      </p:sp>
      <p:sp>
        <p:nvSpPr>
          <p:cNvPr id="7" name="pole tekstowe 6"/>
          <p:cNvSpPr txBox="1"/>
          <p:nvPr/>
        </p:nvSpPr>
        <p:spPr>
          <a:xfrm>
            <a:off x="4518974" y="6274030"/>
            <a:ext cx="1656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/>
              <a:t>f</a:t>
            </a:r>
            <a:r>
              <a:rPr lang="pl-PL" sz="3000" dirty="0" err="1" smtClean="0"/>
              <a:t>resh</a:t>
            </a:r>
            <a:r>
              <a:rPr lang="pl-PL" sz="3000" dirty="0" smtClean="0"/>
              <a:t> </a:t>
            </a:r>
            <a:r>
              <a:rPr lang="pl-PL" sz="3000" dirty="0" err="1" smtClean="0"/>
              <a:t>fish</a:t>
            </a:r>
            <a:endParaRPr lang="pl-PL" sz="30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4464066" y="5674075"/>
            <a:ext cx="30265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Emperor</a:t>
            </a:r>
            <a:r>
              <a:rPr lang="pl-PL" sz="3000" dirty="0" smtClean="0"/>
              <a:t> </a:t>
            </a:r>
            <a:r>
              <a:rPr lang="pl-PL" sz="3000" dirty="0" err="1" smtClean="0"/>
              <a:t>penguins</a:t>
            </a:r>
            <a:endParaRPr lang="pl-PL" sz="30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6230065" y="6228073"/>
            <a:ext cx="260501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/>
              <a:t>t</a:t>
            </a:r>
            <a:r>
              <a:rPr lang="pl-PL" sz="3000" dirty="0" smtClean="0"/>
              <a:t>he </a:t>
            </a:r>
            <a:r>
              <a:rPr lang="pl-PL" sz="3000" dirty="0" err="1" smtClean="0"/>
              <a:t>Antarctic</a:t>
            </a:r>
            <a:endParaRPr lang="pl-PL" sz="30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7409912" y="5033239"/>
            <a:ext cx="149354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feathers</a:t>
            </a:r>
            <a:endParaRPr lang="pl-PL" sz="30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5748239" y="5066627"/>
            <a:ext cx="14215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flippers</a:t>
            </a:r>
            <a:endParaRPr lang="pl-PL" sz="3000" dirty="0"/>
          </a:p>
        </p:txBody>
      </p:sp>
    </p:spTree>
    <p:extLst>
      <p:ext uri="{BB962C8B-B14F-4D97-AF65-F5344CB8AC3E}">
        <p14:creationId xmlns:p14="http://schemas.microsoft.com/office/powerpoint/2010/main" val="158077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4470105" y="-6679"/>
            <a:ext cx="379943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60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Who</a:t>
            </a:r>
            <a:r>
              <a:rPr lang="pl-PL" sz="6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60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am</a:t>
            </a:r>
            <a:r>
              <a:rPr lang="pl-PL" sz="60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I?</a:t>
            </a:r>
            <a:r>
              <a:rPr lang="pl-PL" sz="60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endParaRPr lang="pl-PL" sz="60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07504" y="764704"/>
            <a:ext cx="388843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smtClean="0"/>
              <a:t>I live in ……………………………….. .</a:t>
            </a:r>
          </a:p>
          <a:p>
            <a:r>
              <a:rPr lang="pl-PL" sz="3000" dirty="0" smtClean="0"/>
              <a:t>I </a:t>
            </a:r>
            <a:r>
              <a:rPr lang="pl-PL" sz="3000" dirty="0" err="1" smtClean="0"/>
              <a:t>like</a:t>
            </a:r>
            <a:r>
              <a:rPr lang="pl-PL" sz="3000" dirty="0" smtClean="0"/>
              <a:t> to </a:t>
            </a:r>
            <a:r>
              <a:rPr lang="pl-PL" sz="3000" dirty="0" err="1" smtClean="0"/>
              <a:t>eat</a:t>
            </a:r>
            <a:r>
              <a:rPr lang="pl-PL" sz="3000" dirty="0" smtClean="0"/>
              <a:t> ……………………………….. .</a:t>
            </a:r>
          </a:p>
          <a:p>
            <a:r>
              <a:rPr lang="pl-PL" sz="3000" dirty="0" smtClean="0"/>
              <a:t>I </a:t>
            </a:r>
            <a:r>
              <a:rPr lang="pl-PL" sz="3000" dirty="0" err="1" smtClean="0"/>
              <a:t>can</a:t>
            </a:r>
            <a:r>
              <a:rPr lang="pl-PL" sz="3000" dirty="0" smtClean="0"/>
              <a:t> ……………………………….. .</a:t>
            </a:r>
          </a:p>
          <a:p>
            <a:r>
              <a:rPr lang="pl-PL" sz="3000" dirty="0" smtClean="0"/>
              <a:t>I </a:t>
            </a:r>
            <a:r>
              <a:rPr lang="pl-PL" sz="3000" dirty="0" err="1" smtClean="0"/>
              <a:t>have</a:t>
            </a:r>
            <a:r>
              <a:rPr lang="pl-PL" sz="3000" dirty="0" smtClean="0"/>
              <a:t> …………….. and ……………….. </a:t>
            </a:r>
            <a:r>
              <a:rPr lang="pl-PL" sz="3000" dirty="0"/>
              <a:t>. </a:t>
            </a:r>
            <a:endParaRPr lang="pl-PL" sz="3000" dirty="0" smtClean="0"/>
          </a:p>
          <a:p>
            <a:r>
              <a:rPr lang="pl-PL" sz="3000" dirty="0" smtClean="0"/>
              <a:t>I </a:t>
            </a:r>
            <a:r>
              <a:rPr lang="pl-PL" sz="3000" dirty="0" err="1"/>
              <a:t>am</a:t>
            </a:r>
            <a:r>
              <a:rPr lang="pl-PL" sz="3000" dirty="0"/>
              <a:t> a </a:t>
            </a:r>
            <a:r>
              <a:rPr lang="pl-PL" sz="3000" dirty="0" smtClean="0"/>
              <a:t>w………………………  </a:t>
            </a:r>
            <a:endParaRPr lang="pl-PL" sz="3000" dirty="0"/>
          </a:p>
        </p:txBody>
      </p:sp>
      <p:sp>
        <p:nvSpPr>
          <p:cNvPr id="9" name="pole tekstowe 8"/>
          <p:cNvSpPr txBox="1"/>
          <p:nvPr/>
        </p:nvSpPr>
        <p:spPr>
          <a:xfrm>
            <a:off x="1667513" y="5766941"/>
            <a:ext cx="12241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fish</a:t>
            </a:r>
            <a:endParaRPr lang="pl-PL" sz="30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2908632" y="5766941"/>
            <a:ext cx="17281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smtClean="0"/>
              <a:t>The </a:t>
            </a:r>
            <a:r>
              <a:rPr lang="pl-PL" sz="3000" dirty="0" err="1" smtClean="0"/>
              <a:t>Arctic</a:t>
            </a:r>
            <a:endParaRPr lang="pl-PL" sz="30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5356904" y="5766941"/>
            <a:ext cx="12241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swim</a:t>
            </a:r>
            <a:endParaRPr lang="pl-PL" sz="3000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211858" y="5766941"/>
            <a:ext cx="12241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tusks</a:t>
            </a:r>
            <a:endParaRPr lang="pl-PL" sz="3000" dirty="0"/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529" y="1484784"/>
            <a:ext cx="4573675" cy="3049116"/>
          </a:xfrm>
          <a:prstGeom prst="rect">
            <a:avLst/>
          </a:prstGeom>
        </p:spPr>
      </p:pic>
      <p:sp>
        <p:nvSpPr>
          <p:cNvPr id="4" name="Prostokąt 3"/>
          <p:cNvSpPr/>
          <p:nvPr/>
        </p:nvSpPr>
        <p:spPr>
          <a:xfrm>
            <a:off x="4211960" y="1484784"/>
            <a:ext cx="4752528" cy="31683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ole tekstowe 15"/>
          <p:cNvSpPr txBox="1"/>
          <p:nvPr/>
        </p:nvSpPr>
        <p:spPr>
          <a:xfrm>
            <a:off x="7164288" y="5766941"/>
            <a:ext cx="15780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dirty="0" err="1" smtClean="0"/>
              <a:t>flippers</a:t>
            </a:r>
            <a:endParaRPr lang="pl-PL" sz="3000" dirty="0"/>
          </a:p>
        </p:txBody>
      </p:sp>
    </p:spTree>
    <p:extLst>
      <p:ext uri="{BB962C8B-B14F-4D97-AF65-F5344CB8AC3E}">
        <p14:creationId xmlns:p14="http://schemas.microsoft.com/office/powerpoint/2010/main" val="151719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trzałka w dół 10"/>
          <p:cNvSpPr/>
          <p:nvPr/>
        </p:nvSpPr>
        <p:spPr>
          <a:xfrm>
            <a:off x="4045913" y="1195220"/>
            <a:ext cx="357190" cy="357190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3571836" y="1068157"/>
            <a:ext cx="1857388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hasn’t</a:t>
            </a:r>
            <a:endParaRPr lang="pl-PL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5580112" y="1050650"/>
            <a:ext cx="227498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err="1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ot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wings</a:t>
            </a:r>
            <a:r>
              <a:rPr lang="pl-PL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26302" y="1050650"/>
            <a:ext cx="2699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Polar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bear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3890790" y="5373216"/>
            <a:ext cx="14587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True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7" name="Obraz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876743"/>
            <a:ext cx="4176464" cy="3497093"/>
          </a:xfrm>
          <a:prstGeom prst="rect">
            <a:avLst/>
          </a:prstGeom>
        </p:spPr>
      </p:pic>
      <p:sp>
        <p:nvSpPr>
          <p:cNvPr id="18" name="Prostokąt 17"/>
          <p:cNvSpPr/>
          <p:nvPr/>
        </p:nvSpPr>
        <p:spPr>
          <a:xfrm>
            <a:off x="2055517" y="109222"/>
            <a:ext cx="56044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Polar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bear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fun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trzałka w dół 10"/>
          <p:cNvSpPr/>
          <p:nvPr/>
        </p:nvSpPr>
        <p:spPr>
          <a:xfrm>
            <a:off x="4045913" y="1195220"/>
            <a:ext cx="357190" cy="357190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3571836" y="1068157"/>
            <a:ext cx="1857388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eats</a:t>
            </a:r>
            <a:endParaRPr lang="pl-PL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5580112" y="1050650"/>
            <a:ext cx="162095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plants</a:t>
            </a:r>
            <a:r>
              <a:rPr lang="pl-PL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26302" y="1050650"/>
            <a:ext cx="2699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Polar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bear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3811152" y="5373216"/>
            <a:ext cx="16180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False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876743"/>
            <a:ext cx="4176464" cy="3497093"/>
          </a:xfrm>
          <a:prstGeom prst="rect">
            <a:avLst/>
          </a:prstGeom>
        </p:spPr>
      </p:pic>
      <p:sp>
        <p:nvSpPr>
          <p:cNvPr id="16" name="Prostokąt 15"/>
          <p:cNvSpPr/>
          <p:nvPr/>
        </p:nvSpPr>
        <p:spPr>
          <a:xfrm>
            <a:off x="2055517" y="109222"/>
            <a:ext cx="56044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Polar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bear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fun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9611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trzałka w dół 10"/>
          <p:cNvSpPr/>
          <p:nvPr/>
        </p:nvSpPr>
        <p:spPr>
          <a:xfrm>
            <a:off x="4083942" y="1322274"/>
            <a:ext cx="357190" cy="357190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3571836" y="1068157"/>
            <a:ext cx="1857388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can</a:t>
            </a:r>
            <a:endParaRPr lang="pl-PL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5580112" y="1050650"/>
            <a:ext cx="14414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swim</a:t>
            </a:r>
            <a:r>
              <a:rPr lang="pl-PL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26302" y="1050650"/>
            <a:ext cx="2699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Polar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bears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3890791" y="5373216"/>
            <a:ext cx="14587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True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876743"/>
            <a:ext cx="4176464" cy="3497093"/>
          </a:xfrm>
          <a:prstGeom prst="rect">
            <a:avLst/>
          </a:prstGeom>
        </p:spPr>
      </p:pic>
      <p:sp>
        <p:nvSpPr>
          <p:cNvPr id="16" name="Prostokąt 15"/>
          <p:cNvSpPr/>
          <p:nvPr/>
        </p:nvSpPr>
        <p:spPr>
          <a:xfrm>
            <a:off x="2055517" y="109222"/>
            <a:ext cx="56044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Polar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bear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fun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77427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trzałka w dół 10"/>
          <p:cNvSpPr/>
          <p:nvPr/>
        </p:nvSpPr>
        <p:spPr>
          <a:xfrm>
            <a:off x="4045913" y="1251749"/>
            <a:ext cx="357190" cy="357190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3571836" y="1068157"/>
            <a:ext cx="1857388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</a:t>
            </a:r>
            <a:endParaRPr lang="pl-PL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5580112" y="1050650"/>
            <a:ext cx="149271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white</a:t>
            </a:r>
            <a:r>
              <a:rPr lang="pl-PL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26302" y="1050650"/>
            <a:ext cx="2699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Polar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bear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055517" y="109222"/>
            <a:ext cx="56044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Polar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bear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fun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0" name="Prostokąt 9"/>
          <p:cNvSpPr/>
          <p:nvPr/>
        </p:nvSpPr>
        <p:spPr>
          <a:xfrm>
            <a:off x="3890790" y="5373216"/>
            <a:ext cx="14587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True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876743"/>
            <a:ext cx="4176464" cy="3497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968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trzałka w dół 10"/>
          <p:cNvSpPr/>
          <p:nvPr/>
        </p:nvSpPr>
        <p:spPr>
          <a:xfrm>
            <a:off x="4099363" y="1299829"/>
            <a:ext cx="357190" cy="357190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3571836" y="1068157"/>
            <a:ext cx="1857388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has</a:t>
            </a:r>
            <a:endParaRPr lang="pl-PL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5580112" y="1050650"/>
            <a:ext cx="25058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antlers</a:t>
            </a:r>
            <a:r>
              <a:rPr lang="pl-PL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26302" y="1050650"/>
            <a:ext cx="2699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Polar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bear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811152" y="5373216"/>
            <a:ext cx="16180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False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876743"/>
            <a:ext cx="4176464" cy="3497093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2055517" y="109222"/>
            <a:ext cx="56044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Polar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bear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fun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91140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trzałka w dół 10"/>
          <p:cNvSpPr/>
          <p:nvPr/>
        </p:nvSpPr>
        <p:spPr>
          <a:xfrm>
            <a:off x="4099363" y="1299829"/>
            <a:ext cx="357190" cy="357190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3571836" y="1068157"/>
            <a:ext cx="1857388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has</a:t>
            </a:r>
            <a:endParaRPr lang="pl-PL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5580112" y="1050650"/>
            <a:ext cx="17620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got</a:t>
            </a:r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 fur</a:t>
            </a:r>
            <a:r>
              <a:rPr lang="pl-PL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26302" y="1050650"/>
            <a:ext cx="2699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Polar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bear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890791" y="5373216"/>
            <a:ext cx="14587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True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876743"/>
            <a:ext cx="4176464" cy="3497093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2055517" y="109222"/>
            <a:ext cx="56044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Polar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bear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fun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4249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trzałka w dół 10"/>
          <p:cNvSpPr/>
          <p:nvPr/>
        </p:nvSpPr>
        <p:spPr>
          <a:xfrm>
            <a:off x="4099363" y="1299829"/>
            <a:ext cx="357190" cy="357190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3571836" y="1068157"/>
            <a:ext cx="1857388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can’t</a:t>
            </a:r>
            <a:endParaRPr lang="pl-PL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5580112" y="1050650"/>
            <a:ext cx="92845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fly</a:t>
            </a:r>
            <a:r>
              <a:rPr lang="pl-PL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26302" y="1050650"/>
            <a:ext cx="2699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Polar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bear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890790" y="5373216"/>
            <a:ext cx="14587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Tru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876743"/>
            <a:ext cx="4176464" cy="3497093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2055517" y="109222"/>
            <a:ext cx="56044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Polar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bear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fun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20319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trzałka w dół 10"/>
          <p:cNvSpPr/>
          <p:nvPr/>
        </p:nvSpPr>
        <p:spPr>
          <a:xfrm>
            <a:off x="4099363" y="1299829"/>
            <a:ext cx="357190" cy="357190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3571836" y="1068157"/>
            <a:ext cx="1857388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isn’t</a:t>
            </a:r>
            <a:endParaRPr lang="pl-PL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5580112" y="1050650"/>
            <a:ext cx="14670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small</a:t>
            </a:r>
            <a:r>
              <a:rPr lang="pl-PL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26302" y="1050650"/>
            <a:ext cx="2699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Polar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bear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890790" y="5373216"/>
            <a:ext cx="14587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Tru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876743"/>
            <a:ext cx="4176464" cy="3497093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2055517" y="109222"/>
            <a:ext cx="56044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Polar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bear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fun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86775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trzałka w dół 10"/>
          <p:cNvSpPr/>
          <p:nvPr/>
        </p:nvSpPr>
        <p:spPr>
          <a:xfrm>
            <a:off x="4099363" y="1299829"/>
            <a:ext cx="357190" cy="357190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3571836" y="1068157"/>
            <a:ext cx="1857388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eats</a:t>
            </a:r>
            <a:endParaRPr lang="pl-PL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5580112" y="1050650"/>
            <a:ext cx="11336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fish</a:t>
            </a:r>
            <a:r>
              <a:rPr lang="pl-PL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26302" y="1050650"/>
            <a:ext cx="2699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Polar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bear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890790" y="5373216"/>
            <a:ext cx="145879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Tru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1876743"/>
            <a:ext cx="4176464" cy="3497093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2055517" y="109222"/>
            <a:ext cx="56044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Polar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bear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fun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42004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trzałka w dół 10"/>
          <p:cNvSpPr/>
          <p:nvPr/>
        </p:nvSpPr>
        <p:spPr>
          <a:xfrm>
            <a:off x="4099363" y="1299829"/>
            <a:ext cx="357190" cy="357190"/>
          </a:xfrm>
          <a:prstGeom prst="down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le tekstowe 5"/>
          <p:cNvSpPr txBox="1"/>
          <p:nvPr/>
        </p:nvSpPr>
        <p:spPr>
          <a:xfrm>
            <a:off x="3571836" y="1068157"/>
            <a:ext cx="1857388" cy="64633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r>
              <a:rPr lang="pl-PL" sz="36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lives</a:t>
            </a:r>
            <a:endParaRPr lang="pl-PL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5580112" y="1050650"/>
            <a:ext cx="348512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in the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Antarctic</a:t>
            </a:r>
            <a:r>
              <a:rPr lang="pl-PL" sz="36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pl-PL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526302" y="1050650"/>
            <a:ext cx="26997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b="1" dirty="0" smtClean="0">
                <a:latin typeface="Times New Roman" pitchFamily="18" charset="0"/>
                <a:cs typeface="Times New Roman" pitchFamily="18" charset="0"/>
              </a:rPr>
              <a:t>Polar </a:t>
            </a:r>
            <a:r>
              <a:rPr lang="pl-PL" sz="3600" b="1" dirty="0" err="1" smtClean="0">
                <a:latin typeface="Times New Roman" pitchFamily="18" charset="0"/>
                <a:cs typeface="Times New Roman" pitchFamily="18" charset="0"/>
              </a:rPr>
              <a:t>bear</a:t>
            </a:r>
            <a:endParaRPr lang="pl-PL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3811153" y="5373216"/>
            <a:ext cx="16180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Fals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298" y="1910271"/>
            <a:ext cx="4176464" cy="3497093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2055517" y="109222"/>
            <a:ext cx="56044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Polar </a:t>
            </a:r>
            <a:r>
              <a:rPr lang="pl-PL" sz="54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bear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54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fun</a:t>
            </a:r>
            <a:r>
              <a:rPr lang="pl-PL" sz="54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43442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0339493"/>
              </p:ext>
            </p:extLst>
          </p:nvPr>
        </p:nvGraphicFramePr>
        <p:xfrm>
          <a:off x="-2" y="-5880"/>
          <a:ext cx="9144002" cy="68638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95738"/>
                <a:gridCol w="1224136"/>
                <a:gridCol w="1224136"/>
                <a:gridCol w="1152128"/>
                <a:gridCol w="1080120"/>
                <a:gridCol w="1152128"/>
                <a:gridCol w="1115616"/>
              </a:tblGrid>
              <a:tr h="102469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64775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err="1" smtClean="0"/>
                        <a:t>swim</a:t>
                      </a:r>
                      <a:endParaRPr lang="pl-PL" sz="2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64775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err="1" smtClean="0"/>
                        <a:t>fly</a:t>
                      </a:r>
                      <a:endParaRPr lang="pl-PL" sz="2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64775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err="1" smtClean="0"/>
                        <a:t>dive</a:t>
                      </a:r>
                      <a:endParaRPr lang="pl-PL" sz="2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64775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walk</a:t>
                      </a:r>
                      <a:endParaRPr lang="pl-PL" sz="2200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64775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fur</a:t>
                      </a:r>
                      <a:endParaRPr lang="pl-PL" sz="22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39414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err="1" smtClean="0"/>
                        <a:t>antlers</a:t>
                      </a:r>
                      <a:endParaRPr lang="pl-PL" sz="22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39414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err="1" smtClean="0"/>
                        <a:t>tusks</a:t>
                      </a:r>
                      <a:endParaRPr lang="pl-PL" sz="22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39414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err="1" smtClean="0"/>
                        <a:t>flippers</a:t>
                      </a:r>
                      <a:endParaRPr lang="pl-PL" sz="22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39414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err="1" smtClean="0"/>
                        <a:t>feather</a:t>
                      </a:r>
                      <a:endParaRPr lang="pl-PL" sz="22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39414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err="1" smtClean="0"/>
                        <a:t>wings</a:t>
                      </a:r>
                      <a:endParaRPr lang="pl-PL" sz="22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39414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err="1" smtClean="0"/>
                        <a:t>beak</a:t>
                      </a:r>
                      <a:endParaRPr lang="pl-PL" sz="2200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439414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The </a:t>
                      </a:r>
                      <a:r>
                        <a:rPr lang="pl-PL" sz="2200" dirty="0" err="1" smtClean="0"/>
                        <a:t>Arctic</a:t>
                      </a:r>
                      <a:endParaRPr lang="pl-PL" sz="22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  <a:tr h="439414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The </a:t>
                      </a:r>
                      <a:r>
                        <a:rPr lang="pl-PL" sz="2200" dirty="0" err="1" smtClean="0"/>
                        <a:t>Antarctic</a:t>
                      </a:r>
                      <a:endParaRPr lang="pl-PL" sz="22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" name="Obraz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87" t="19289" r="14563" b="13381"/>
          <a:stretch/>
        </p:blipFill>
        <p:spPr>
          <a:xfrm>
            <a:off x="2277432" y="78111"/>
            <a:ext cx="1080120" cy="810090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432" y="45318"/>
            <a:ext cx="1079839" cy="904185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27" t="-970" r="11764" b="970"/>
          <a:stretch/>
        </p:blipFill>
        <p:spPr>
          <a:xfrm>
            <a:off x="4686989" y="130608"/>
            <a:ext cx="1035727" cy="816091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87" r="996"/>
          <a:stretch/>
        </p:blipFill>
        <p:spPr>
          <a:xfrm>
            <a:off x="5940152" y="48861"/>
            <a:ext cx="772003" cy="946676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1" t="10944" r="11144" b="8790"/>
          <a:stretch/>
        </p:blipFill>
        <p:spPr>
          <a:xfrm>
            <a:off x="6929591" y="221833"/>
            <a:ext cx="1054350" cy="724866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36" t="34391"/>
          <a:stretch/>
        </p:blipFill>
        <p:spPr>
          <a:xfrm>
            <a:off x="8078448" y="257105"/>
            <a:ext cx="1065552" cy="630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378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2483</TotalTime>
  <Words>362</Words>
  <Application>Microsoft Office PowerPoint</Application>
  <PresentationFormat>Pokaz na ekranie (4:3)</PresentationFormat>
  <Paragraphs>127</Paragraphs>
  <Slides>19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3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19</vt:i4>
      </vt:variant>
    </vt:vector>
  </HeadingPairs>
  <TitlesOfParts>
    <vt:vector size="23" baseType="lpstr">
      <vt:lpstr>Arial</vt:lpstr>
      <vt:lpstr>Calibri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minka</dc:creator>
  <cp:lastModifiedBy>Admin</cp:lastModifiedBy>
  <cp:revision>111</cp:revision>
  <dcterms:created xsi:type="dcterms:W3CDTF">2015-04-07T15:12:48Z</dcterms:created>
  <dcterms:modified xsi:type="dcterms:W3CDTF">2015-08-06T06:07:44Z</dcterms:modified>
</cp:coreProperties>
</file>