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7" r:id="rId2"/>
    <p:sldId id="256" r:id="rId3"/>
    <p:sldId id="258" r:id="rId4"/>
    <p:sldId id="260" r:id="rId5"/>
    <p:sldId id="259" r:id="rId6"/>
    <p:sldId id="274" r:id="rId7"/>
    <p:sldId id="257" r:id="rId8"/>
    <p:sldId id="261" r:id="rId9"/>
    <p:sldId id="262" r:id="rId10"/>
    <p:sldId id="265" r:id="rId11"/>
    <p:sldId id="267" r:id="rId12"/>
    <p:sldId id="266" r:id="rId13"/>
    <p:sldId id="268" r:id="rId14"/>
    <p:sldId id="269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1027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5917F-31AD-4D0A-AE57-2EC455751210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000EF-14E4-44F4-8EDB-3AE9B211D4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39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(ENG, PL) Nauczyciel wprowadza temat zadając pytanie o obrazki – co dzieci robią? Jak uczniowie spędzają zimę? Jaką zimową pogodę lubią najbardziej? Co można robić zimą? Jak zachowywać się odpowiedzialnie? Jakie ubranie noszą zimą? Jaka jest pogoda? Co można robić? </a:t>
            </a:r>
          </a:p>
          <a:p>
            <a:endParaRPr lang="pl-PL" dirty="0" smtClean="0"/>
          </a:p>
          <a:p>
            <a:r>
              <a:rPr lang="pl-PL" dirty="0" smtClean="0"/>
              <a:t>Uczniowie grają w grę - poker chips. Każdy uczeń mówi jedno zdanie opisujące</a:t>
            </a:r>
            <a:r>
              <a:rPr lang="pl-PL" baseline="0" dirty="0" smtClean="0"/>
              <a:t> co robi/ubiera/pije/je zimą i rzuca poker chip (mogą to być guziki, cukierki, żetony) Każdy uczeń który zgadza się z wypowiedzianym zdaniem powtarza je i dorzuca swój żeton. </a:t>
            </a:r>
            <a:endParaRPr lang="pl-PL" dirty="0" smtClean="0"/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443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Uczniowie omawiają</a:t>
            </a:r>
            <a:r>
              <a:rPr lang="pl-PL" baseline="0" dirty="0" smtClean="0"/>
              <a:t> ubrania a następnie tworzą zdania wykorzystując podany wzór – I </a:t>
            </a:r>
            <a:r>
              <a:rPr lang="pl-PL" baseline="0" dirty="0" err="1" smtClean="0"/>
              <a:t>need</a:t>
            </a:r>
            <a:r>
              <a:rPr lang="pl-PL" baseline="0" dirty="0" smtClean="0"/>
              <a:t> (a </a:t>
            </a:r>
            <a:r>
              <a:rPr lang="pl-PL" baseline="0" dirty="0" err="1" smtClean="0"/>
              <a:t>scarf</a:t>
            </a:r>
            <a:r>
              <a:rPr lang="pl-PL" baseline="0" dirty="0" smtClean="0"/>
              <a:t>) to </a:t>
            </a:r>
            <a:r>
              <a:rPr lang="pl-PL" baseline="0" dirty="0" err="1" smtClean="0"/>
              <a:t>keep</a:t>
            </a:r>
            <a:r>
              <a:rPr lang="pl-PL" baseline="0" dirty="0" smtClean="0"/>
              <a:t> </a:t>
            </a:r>
            <a:r>
              <a:rPr lang="pl-PL" baseline="0" dirty="0" err="1" smtClean="0"/>
              <a:t>warm</a:t>
            </a:r>
            <a:r>
              <a:rPr lang="pl-PL" baseline="0" dirty="0" smtClean="0"/>
              <a:t> in </a:t>
            </a:r>
            <a:r>
              <a:rPr lang="pl-PL" baseline="0" dirty="0" err="1" smtClean="0"/>
              <a:t>winter</a:t>
            </a:r>
            <a:r>
              <a:rPr lang="pl-PL" baseline="0" dirty="0" smtClean="0"/>
              <a:t>. Tworzą swoje wersje. </a:t>
            </a:r>
          </a:p>
          <a:p>
            <a:r>
              <a:rPr lang="pl-PL" baseline="0" dirty="0" smtClean="0"/>
              <a:t>Następnie uzupełniają zdania:</a:t>
            </a:r>
          </a:p>
          <a:p>
            <a:r>
              <a:rPr lang="pl-PL" baseline="0" dirty="0" smtClean="0"/>
              <a:t>I </a:t>
            </a:r>
            <a:r>
              <a:rPr lang="pl-PL" baseline="0" dirty="0" err="1" smtClean="0"/>
              <a:t>need</a:t>
            </a:r>
            <a:r>
              <a:rPr lang="pl-PL" baseline="0" dirty="0" smtClean="0"/>
              <a:t>….to </a:t>
            </a:r>
            <a:r>
              <a:rPr lang="pl-PL" baseline="0" dirty="0" err="1" smtClean="0"/>
              <a:t>make</a:t>
            </a:r>
            <a:r>
              <a:rPr lang="pl-PL" baseline="0" dirty="0" smtClean="0"/>
              <a:t> a </a:t>
            </a:r>
            <a:r>
              <a:rPr lang="pl-PL" baseline="0" dirty="0" err="1" smtClean="0"/>
              <a:t>snowman</a:t>
            </a:r>
            <a:r>
              <a:rPr lang="pl-PL" baseline="0" dirty="0" smtClean="0"/>
              <a:t>. </a:t>
            </a:r>
          </a:p>
          <a:p>
            <a:r>
              <a:rPr lang="pl-PL" baseline="0" dirty="0" smtClean="0"/>
              <a:t>I </a:t>
            </a:r>
            <a:r>
              <a:rPr lang="pl-PL" baseline="0" dirty="0" err="1" smtClean="0"/>
              <a:t>need</a:t>
            </a:r>
            <a:r>
              <a:rPr lang="pl-PL" baseline="0" dirty="0" smtClean="0"/>
              <a:t>…. To </a:t>
            </a:r>
            <a:r>
              <a:rPr lang="pl-PL" baseline="0" dirty="0" err="1" smtClean="0"/>
              <a:t>ski</a:t>
            </a:r>
            <a:r>
              <a:rPr lang="pl-PL" baseline="0" dirty="0" smtClean="0"/>
              <a:t>/to </a:t>
            </a:r>
            <a:r>
              <a:rPr lang="pl-PL" baseline="0" dirty="0" err="1" smtClean="0"/>
              <a:t>have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fun</a:t>
            </a:r>
            <a:r>
              <a:rPr lang="pl-PL" baseline="0" dirty="0" smtClean="0"/>
              <a:t> in the </a:t>
            </a:r>
            <a:r>
              <a:rPr lang="pl-PL" baseline="0" dirty="0" err="1" smtClean="0"/>
              <a:t>snow</a:t>
            </a:r>
            <a:r>
              <a:rPr lang="pl-PL" baseline="0" dirty="0" smtClean="0"/>
              <a:t>/to be </a:t>
            </a:r>
            <a:r>
              <a:rPr lang="pl-PL" baseline="0" dirty="0" err="1" smtClean="0"/>
              <a:t>safe</a:t>
            </a:r>
            <a:r>
              <a:rPr lang="pl-PL" baseline="0" dirty="0" smtClean="0"/>
              <a:t> in </a:t>
            </a:r>
            <a:r>
              <a:rPr lang="pl-PL" baseline="0" dirty="0" err="1" smtClean="0"/>
              <a:t>winter</a:t>
            </a:r>
            <a:r>
              <a:rPr lang="pl-PL" baseline="0" dirty="0" smtClean="0"/>
              <a:t>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589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Uczniowie omawiają</a:t>
            </a:r>
            <a:r>
              <a:rPr lang="pl-PL" baseline="0" dirty="0" smtClean="0"/>
              <a:t> zdjęcie, czy znają określenie </a:t>
            </a:r>
            <a:r>
              <a:rPr lang="pl-PL" baseline="0" dirty="0" err="1" smtClean="0"/>
              <a:t>winter</a:t>
            </a:r>
            <a:r>
              <a:rPr lang="pl-PL" baseline="0" dirty="0" smtClean="0"/>
              <a:t> </a:t>
            </a:r>
            <a:r>
              <a:rPr lang="pl-PL" baseline="0" dirty="0" err="1" smtClean="0"/>
              <a:t>wonderland</a:t>
            </a:r>
            <a:r>
              <a:rPr lang="pl-PL" baseline="0" dirty="0" smtClean="0"/>
              <a:t>? Dodatkowe informacje: </a:t>
            </a:r>
            <a:r>
              <a:rPr lang="en-GB" dirty="0" smtClean="0"/>
              <a:t>"</a:t>
            </a:r>
            <a:r>
              <a:rPr lang="en-GB" b="1" dirty="0" smtClean="0"/>
              <a:t>Winter Wonderland</a:t>
            </a:r>
            <a:r>
              <a:rPr lang="en-GB" dirty="0" smtClean="0"/>
              <a:t>" </a:t>
            </a:r>
            <a:r>
              <a:rPr lang="pl-PL" dirty="0" smtClean="0"/>
              <a:t>to piosenka zimowa, napisana w </a:t>
            </a:r>
            <a:r>
              <a:rPr lang="en-GB" dirty="0" smtClean="0"/>
              <a:t>1934 </a:t>
            </a:r>
            <a:r>
              <a:rPr lang="pl-PL" dirty="0" smtClean="0"/>
              <a:t>przez </a:t>
            </a:r>
            <a:r>
              <a:rPr lang="pl-PL" dirty="0" err="1" smtClean="0"/>
              <a:t>Felixa</a:t>
            </a:r>
            <a:r>
              <a:rPr lang="pl-PL" dirty="0" smtClean="0"/>
              <a:t> Bernarda i</a:t>
            </a:r>
            <a:r>
              <a:rPr lang="pl-PL" baseline="0" dirty="0" smtClean="0"/>
              <a:t> Richarda </a:t>
            </a:r>
            <a:r>
              <a:rPr lang="pl-PL" baseline="0" dirty="0" err="1" smtClean="0"/>
              <a:t>Smith</a:t>
            </a:r>
            <a:r>
              <a:rPr lang="en-GB" dirty="0" smtClean="0"/>
              <a:t>.</a:t>
            </a:r>
            <a:r>
              <a:rPr lang="pl-PL" dirty="0" smtClean="0"/>
              <a:t> W ciągu</a:t>
            </a:r>
            <a:r>
              <a:rPr lang="pl-PL" baseline="0" dirty="0" smtClean="0"/>
              <a:t> następnych lat została nagrana przez około 200 artystów. (Dzieci mogą posłuchać wybranego wykonania Winter </a:t>
            </a:r>
            <a:r>
              <a:rPr lang="pl-PL" baseline="0" dirty="0" err="1" smtClean="0"/>
              <a:t>Wonderland</a:t>
            </a:r>
            <a:r>
              <a:rPr lang="pl-PL" baseline="0" dirty="0" smtClean="0"/>
              <a:t>)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779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(PL) Nauczyciel</a:t>
            </a:r>
            <a:r>
              <a:rPr lang="pl-PL" baseline="0" dirty="0" smtClean="0"/>
              <a:t> prosi o opis obrazka. Następnie omawia z dziećmi problem – o czym należy pamiętać zimą w górach? Jak bezpiecznie uprawiać zimowe sporty? Czym zajmuje się ratownik górski? Jak należy się zachować wodząc w górach wypadek?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348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(PL) Nauczyciel</a:t>
            </a:r>
            <a:r>
              <a:rPr lang="pl-PL" baseline="0" dirty="0" smtClean="0"/>
              <a:t> pyta dzieci </a:t>
            </a:r>
            <a:r>
              <a:rPr lang="pl-PL" dirty="0" smtClean="0"/>
              <a:t>z czym kojarzą</a:t>
            </a:r>
            <a:r>
              <a:rPr lang="pl-PL" baseline="0" dirty="0" smtClean="0"/>
              <a:t> im się powyższe zdjęcia? Nauczyciel pyta uczniów czy byli kiedyś na kuligu? Co im się z takim wydarzeniem </a:t>
            </a:r>
            <a:r>
              <a:rPr lang="pl-PL" baseline="0" dirty="0" err="1" smtClean="0"/>
              <a:t>kojatzy</a:t>
            </a:r>
            <a:r>
              <a:rPr lang="pl-PL" baseline="0" dirty="0" smtClean="0"/>
              <a:t>? Jak wygląda bezpieczeństwo na kuligach?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Nauczyciel</a:t>
            </a:r>
            <a:r>
              <a:rPr lang="pl-PL" baseline="0" dirty="0" smtClean="0"/>
              <a:t> pyta dzieci jakie zwierzęta migrują a jakie hibernują zimą? </a:t>
            </a:r>
          </a:p>
          <a:p>
            <a:r>
              <a:rPr lang="pl-PL" b="1" dirty="0" smtClean="0">
                <a:effectLst/>
              </a:rPr>
              <a:t>Informacje dodatkowe(źródło </a:t>
            </a:r>
            <a:r>
              <a:rPr lang="pl-PL" b="1" dirty="0" err="1" smtClean="0">
                <a:effectLst/>
              </a:rPr>
              <a:t>wikipedia</a:t>
            </a:r>
            <a:r>
              <a:rPr lang="pl-PL" b="1" dirty="0" smtClean="0">
                <a:effectLst/>
              </a:rPr>
              <a:t>):</a:t>
            </a:r>
          </a:p>
          <a:p>
            <a:r>
              <a:rPr lang="pl-PL" b="1" dirty="0" smtClean="0">
                <a:effectLst/>
              </a:rPr>
              <a:t>Hibernacja naturalna, hibernacja</a:t>
            </a:r>
            <a:r>
              <a:rPr lang="pl-PL" dirty="0" smtClean="0">
                <a:effectLst/>
              </a:rPr>
              <a:t> – fizjologiczny stan organizmu, o charakterze przystosowawczym, polegający na wyłączeniu termoregulacji, znacznym spowolnieniu procesów życiowych i obniżeniu temperatury ciała, zwiększający tolerancję organizmu wobec niesprzyjających warunków środowiskowych. Zwierzęta</a:t>
            </a:r>
            <a:r>
              <a:rPr lang="pl-PL" baseline="0" dirty="0" smtClean="0">
                <a:effectLst/>
              </a:rPr>
              <a:t> hibernujące: j</a:t>
            </a:r>
            <a:r>
              <a:rPr lang="pl-PL" dirty="0" smtClean="0">
                <a:effectLst/>
              </a:rPr>
              <a:t>eże, chomiki,</a:t>
            </a:r>
            <a:r>
              <a:rPr lang="pl-PL" baseline="0" dirty="0" smtClean="0">
                <a:effectLst/>
              </a:rPr>
              <a:t> susły, niedźwiedzie, borsuki, lemury, nietoperze</a:t>
            </a:r>
          </a:p>
          <a:p>
            <a:r>
              <a:rPr lang="pl-PL" b="1" dirty="0" smtClean="0">
                <a:effectLst/>
              </a:rPr>
              <a:t>Wędrówki zwierząt</a:t>
            </a:r>
            <a:r>
              <a:rPr lang="pl-PL" dirty="0" smtClean="0">
                <a:effectLst/>
              </a:rPr>
              <a:t>, </a:t>
            </a:r>
            <a:r>
              <a:rPr lang="pl-PL" b="1" dirty="0" smtClean="0">
                <a:effectLst/>
              </a:rPr>
              <a:t>migracje zwierząt</a:t>
            </a:r>
            <a:r>
              <a:rPr lang="pl-PL" dirty="0" smtClean="0">
                <a:effectLst/>
              </a:rPr>
              <a:t> – zazwyczaj sezonowe i regularne przemieszczanie się zwierząt (osobników, stad lub całych populacji) na różne odległości. Migracje występują u wszystkich kręgowców i u niektórych bezkręgowców. Zwierzęce wędrówki klasyfikowane są według kilku kryteriów (migrują ptaki,</a:t>
            </a:r>
            <a:r>
              <a:rPr lang="pl-PL" baseline="0" dirty="0" smtClean="0">
                <a:effectLst/>
              </a:rPr>
              <a:t> renifery)</a:t>
            </a:r>
            <a:r>
              <a:rPr lang="pl-PL" dirty="0" smtClean="0">
                <a:effectLst/>
              </a:rPr>
              <a:t>.</a:t>
            </a:r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32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Które zwierzęta lubią zimę? Które migrują? Które hibernują? Jak można pomóc</a:t>
            </a:r>
            <a:r>
              <a:rPr lang="pl-PL" baseline="0" dirty="0" smtClean="0"/>
              <a:t> zwierzętom w zimie?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820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tworzą projekt – mini karmnik</a:t>
            </a:r>
            <a:r>
              <a:rPr lang="pl-PL" baseline="0" dirty="0" smtClean="0"/>
              <a:t> dla ptaków. Z ziaren zmieszanych z syropem kukurydzianym lub masłem orzechowym, foremek do ciastek, sznurka. Inna wersja – puste rolki z papieru toaletowego obtoczone najpierw w maśle orzechowym następnie w ziarnach dla ptaków zawieszone na sznurku.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341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omawiają wszystkie</a:t>
            </a:r>
            <a:r>
              <a:rPr lang="pl-PL" baseline="0" dirty="0" smtClean="0"/>
              <a:t> pola, następnie grają w grę.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000EF-14E4-44F4-8EDB-3AE9B211D4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220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20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4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944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828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19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1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325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39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218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32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7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15DEC-B308-4C34-90D2-58DCBEAFF756}" type="datetimeFigureOut">
              <a:rPr lang="en-GB" smtClean="0"/>
              <a:t>05/08/2015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1EC3E-AD66-4908-9F66-FDCFB417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4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3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1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13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WINTER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07509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na Musielak\Desktop\DS_TN_materials\RYSUNKI\fort śnieżny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8" y="266505"/>
            <a:ext cx="3057525" cy="242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DS_TN_materials\RYSUNKI\hokej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675" y="31102"/>
            <a:ext cx="2402011" cy="260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8537"/>
            <a:ext cx="2262187" cy="294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97226"/>
            <a:ext cx="2081213" cy="208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4797152"/>
            <a:ext cx="1892300" cy="18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na Musielak\Desktop\DS_TN_materials\RYSUNKI\śnieżki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83" y="4416069"/>
            <a:ext cx="4752528" cy="226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42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9512" y="513546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/>
              <a:t>I </a:t>
            </a:r>
            <a:r>
              <a:rPr lang="pl-PL" sz="3600" b="1" dirty="0" err="1" smtClean="0"/>
              <a:t>need</a:t>
            </a:r>
            <a:r>
              <a:rPr lang="pl-PL" sz="3600" b="1" dirty="0" smtClean="0"/>
              <a:t>…….</a:t>
            </a:r>
            <a:endParaRPr lang="en-GB" sz="36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007667" y="5898654"/>
            <a:ext cx="6611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/>
              <a:t>…...to </a:t>
            </a:r>
            <a:r>
              <a:rPr lang="pl-PL" sz="3600" b="1" dirty="0" err="1" smtClean="0"/>
              <a:t>keep</a:t>
            </a:r>
            <a:r>
              <a:rPr lang="pl-PL" sz="3600" b="1" dirty="0" smtClean="0"/>
              <a:t> </a:t>
            </a:r>
            <a:r>
              <a:rPr lang="pl-PL" sz="3600" b="1" dirty="0" err="1" smtClean="0"/>
              <a:t>warm</a:t>
            </a:r>
            <a:r>
              <a:rPr lang="pl-PL" sz="3600" b="1" dirty="0" smtClean="0"/>
              <a:t> in </a:t>
            </a:r>
            <a:r>
              <a:rPr lang="pl-PL" sz="3600" b="1" dirty="0" err="1" smtClean="0"/>
              <a:t>winter</a:t>
            </a:r>
            <a:endParaRPr lang="en-GB" sz="3600" b="1" dirty="0"/>
          </a:p>
        </p:txBody>
      </p:sp>
      <p:pic>
        <p:nvPicPr>
          <p:cNvPr id="2050" name="Picture 2" descr="C:\Users\Anna Musielak\Desktop\DS_TN_materials\RYSUNKI\tishirt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01838"/>
            <a:ext cx="859036" cy="103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18" y="4284269"/>
            <a:ext cx="1008112" cy="140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na Musielak\Desktop\DS_TN_materials\RYSUNKI\sukien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93" y="1668638"/>
            <a:ext cx="864763" cy="122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983" y="4661102"/>
            <a:ext cx="869773" cy="93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316" y="1793411"/>
            <a:ext cx="996205" cy="78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60368"/>
            <a:ext cx="1403139" cy="159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nna Musielak\Desktop\DS_TN_materials\RYSUNKI\kapelusz damski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574" y="3343004"/>
            <a:ext cx="1327150" cy="44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nna Musielak\Desktop\DS_TN_materials\RYSUNKI\spodnie kolor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01" y="3563270"/>
            <a:ext cx="826080" cy="188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nna Musielak\Desktop\DS_TN_materials\RYSUNKI\sweter bw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224" y="3563270"/>
            <a:ext cx="1886074" cy="183139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2059" name="Picture 11" descr="C:\Users\Anna Musielak\Desktop\DS_TN_materials\RYSUNKI\bikini kolor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61" y="1402304"/>
            <a:ext cx="672664" cy="97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90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nna Musielak\Desktop\10888429_10205117106905830_915784921647897622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08720"/>
            <a:ext cx="5301208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4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shutter\13\shutterstock_1711955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36" y="500632"/>
            <a:ext cx="865468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10408741_10205419976437379_3608457477624558834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10985516_10205419975877365_5382659603352945039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99567"/>
            <a:ext cx="3801641" cy="380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472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8594" y="2152426"/>
            <a:ext cx="2242592" cy="34172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dirty="0" smtClean="0"/>
              <a:t>HIBERNATE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MIGRATE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0315"/>
            <a:ext cx="1344613" cy="123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nia\Desktop\shutter\13\shutterstock_62680957 [Przekonwertowany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673" y="548679"/>
            <a:ext cx="3018707" cy="294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ia\Desktop\shutter\13\shutterstock_126987188 [Przekonwertowany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49080"/>
            <a:ext cx="4630246" cy="224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28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ia\Desktop\shutter\13\shutterstock_1375363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426" y="157749"/>
            <a:ext cx="4680520" cy="312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ia\Desktop\shutter\13\shutterstock_1579279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5652"/>
            <a:ext cx="4706842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ia\Desktop\shutter\13\shutterstock_584034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842" y="3756484"/>
            <a:ext cx="4429118" cy="312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44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ia\Desktop\shutter\13\shutterstock_1278275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2656"/>
            <a:ext cx="914400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64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61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943849">
            <a:off x="4972781" y="1503787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006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7081290">
            <a:off x="5586056" y="2934030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808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3896980">
            <a:off x="5601374" y="2067827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748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17549824">
            <a:off x="3674916" y="2034358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8874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15218679">
            <a:off x="3644286" y="2825896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682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12116554">
            <a:off x="4332392" y="3507343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119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>
            <a:stCxn id="7" idx="1"/>
            <a:endCxn id="7" idx="5"/>
          </p:cNvCxnSpPr>
          <p:nvPr/>
        </p:nvCxnSpPr>
        <p:spPr>
          <a:xfrm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>
            <a:stCxn id="7" idx="7"/>
            <a:endCxn id="7" idx="3"/>
          </p:cNvCxnSpPr>
          <p:nvPr/>
        </p:nvCxnSpPr>
        <p:spPr>
          <a:xfrm flipH="1">
            <a:off x="2456371" y="1086802"/>
            <a:ext cx="4735314" cy="4684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 descr="C:\Users\Anna Musielak\Desktop\DS_TN_materials\RYSUNKI\skarpetki swiateczn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943" y="2132856"/>
            <a:ext cx="669216" cy="7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nna Musielak\Desktop\DS_TN_materials\RYSUNKI\chmurka śnie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517232"/>
            <a:ext cx="898502" cy="8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Anna Musielak\Desktop\DS_TN_materials\RYSUNKI\narciarz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001" y="476672"/>
            <a:ext cx="800349" cy="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nna Musielak\Desktop\DS_TN_materials\RYSUNKI\szali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461" y="4005064"/>
            <a:ext cx="647227" cy="9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41" y="4284276"/>
            <a:ext cx="792088" cy="62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Anna Musielak\Desktop\DS_TN_materials\RYSUNKI\bałwan lepieni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9025"/>
            <a:ext cx="704082" cy="9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Anna Musielak\Desktop\DS_TN_materials\RYSUNKI\saneczkowanie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01333"/>
            <a:ext cx="755576" cy="73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Anna Musielak\Desktop\DS_TN_materials\RYSUNKI\kur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98" y="2234584"/>
            <a:ext cx="546031" cy="6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Prostokąt zaokrąglony 15">
            <a:hlinkClick r:id="rId10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17" name="Strzałka w górę 16"/>
          <p:cNvSpPr/>
          <p:nvPr/>
        </p:nvSpPr>
        <p:spPr>
          <a:xfrm rot="10044318">
            <a:off x="4976220" y="3509036"/>
            <a:ext cx="288032" cy="1899437"/>
          </a:xfrm>
          <a:prstGeom prst="upArrow">
            <a:avLst>
              <a:gd name="adj1" fmla="val 50000"/>
              <a:gd name="adj2" fmla="val 53729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544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2452</TotalTime>
  <Words>580</Words>
  <Application>Microsoft Office PowerPoint</Application>
  <PresentationFormat>Pokaz na ekranie (4:3)</PresentationFormat>
  <Paragraphs>49</Paragraphs>
  <Slides>17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38</cp:revision>
  <dcterms:created xsi:type="dcterms:W3CDTF">2015-01-25T12:23:39Z</dcterms:created>
  <dcterms:modified xsi:type="dcterms:W3CDTF">2015-08-05T14:51:30Z</dcterms:modified>
</cp:coreProperties>
</file>