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2" r:id="rId7"/>
    <p:sldId id="266" r:id="rId8"/>
    <p:sldId id="267" r:id="rId9"/>
    <p:sldId id="265" r:id="rId10"/>
    <p:sldId id="263" r:id="rId11"/>
    <p:sldId id="268" r:id="rId12"/>
    <p:sldId id="261" r:id="rId13"/>
    <p:sldId id="269" r:id="rId14"/>
    <p:sldId id="270" r:id="rId15"/>
    <p:sldId id="271" r:id="rId16"/>
    <p:sldId id="273" r:id="rId17"/>
    <p:sldId id="274" r:id="rId18"/>
    <p:sldId id="275" r:id="rId19"/>
    <p:sldId id="272" r:id="rId20"/>
    <p:sldId id="264" r:id="rId2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70" d="100"/>
          <a:sy n="70" d="100"/>
        </p:scale>
        <p:origin x="13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23118-26CC-40A8-995E-65C73C423C7F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DF1F1-C353-4F0F-B01C-C3EB583347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4351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DF1F1-C353-4F0F-B01C-C3EB583347F1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8980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7.jpeg"/><Relationship Id="rId7" Type="http://schemas.openxmlformats.org/officeDocument/2006/relationships/image" Target="../media/image3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0.jpeg"/><Relationship Id="rId5" Type="http://schemas.openxmlformats.org/officeDocument/2006/relationships/image" Target="../media/image31.jpeg"/><Relationship Id="rId10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05160" y="2724875"/>
            <a:ext cx="4381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FEEL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ka\Desktop\obrazki\obrazki wszystkie\emotki kol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3999" cy="1214446"/>
          </a:xfrm>
          <a:prstGeom prst="rect">
            <a:avLst/>
          </a:prstGeom>
          <a:noFill/>
        </p:spPr>
      </p:pic>
      <p:pic>
        <p:nvPicPr>
          <p:cNvPr id="3" name="Picture 2" descr="C:\Users\minka\Desktop\obrazki\obrazki wszystkie\emotki kol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9143999" cy="1214446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1142976" y="2285992"/>
            <a:ext cx="70009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           EMOTIONS</a:t>
            </a:r>
            <a:br>
              <a:rPr lang="pl-PL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WHAT DOES IT MEAN?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500166" y="357166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HOW CAN PEOPLE FEEL?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minka\Desktop\I fe\shutterstock_101523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4179123" cy="2786082"/>
          </a:xfrm>
          <a:prstGeom prst="rect">
            <a:avLst/>
          </a:prstGeom>
          <a:noFill/>
        </p:spPr>
      </p:pic>
      <p:pic>
        <p:nvPicPr>
          <p:cNvPr id="2052" name="Picture 4" descr="C:\Users\minka\Desktop\I fe\shutterstock_1428263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357298"/>
            <a:ext cx="4071966" cy="2929485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142844" y="4643446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happy.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072066" y="4643446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sad.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14282" y="4643446"/>
            <a:ext cx="3214710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4929190" y="4643446"/>
            <a:ext cx="2714644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500166" y="357166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HOW CAN PEOPLE FEEL?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inka\Desktop\I fe\shutterstock_151160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85860"/>
            <a:ext cx="2928958" cy="4028452"/>
          </a:xfrm>
          <a:prstGeom prst="rect">
            <a:avLst/>
          </a:prstGeom>
          <a:noFill/>
        </p:spPr>
      </p:pic>
      <p:pic>
        <p:nvPicPr>
          <p:cNvPr id="3075" name="Picture 3" descr="C:\Users\minka\Desktop\I fe\shutterstock_803175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500174"/>
            <a:ext cx="4140314" cy="2928958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785786" y="5572140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429256" y="5286388"/>
            <a:ext cx="4000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85786" y="5572140"/>
            <a:ext cx="3286148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500694" y="5357826"/>
            <a:ext cx="2857520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500166" y="357166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HOW CAN PEOPLE FEEL?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inka\Desktop\I fe\shutterstock_144014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71612"/>
            <a:ext cx="4084876" cy="2928958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428596" y="5072074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minka\Desktop\I fe\shutterstock_2389731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285860"/>
            <a:ext cx="2571768" cy="3857478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5214942" y="5429264"/>
            <a:ext cx="4286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34" y="5000636"/>
            <a:ext cx="3357586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286380" y="5357826"/>
            <a:ext cx="3857620" cy="85725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FFFF00">
                <a:alpha val="65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nka\Desktop\I fe\shutterstock_101523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000108"/>
            <a:ext cx="4179123" cy="2786082"/>
          </a:xfrm>
          <a:prstGeom prst="rect">
            <a:avLst/>
          </a:prstGeom>
          <a:noFill/>
        </p:spPr>
      </p:pic>
      <p:pic>
        <p:nvPicPr>
          <p:cNvPr id="5" name="Picture 3" descr="C:\Users\minka\Desktop\I fe\shutterstock_803175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928670"/>
            <a:ext cx="4283190" cy="2928958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642910" y="5429264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714876" y="5429264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sad.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Uśmiechnięta buźka 9"/>
          <p:cNvSpPr/>
          <p:nvPr/>
        </p:nvSpPr>
        <p:spPr>
          <a:xfrm>
            <a:off x="1571604" y="4572008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Błyskawica 10"/>
          <p:cNvSpPr/>
          <p:nvPr/>
        </p:nvSpPr>
        <p:spPr>
          <a:xfrm>
            <a:off x="5000628" y="4500570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inka\Desktop\I fe\shutterstock_1428263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071546"/>
            <a:ext cx="4071966" cy="2929485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5429224" y="5286388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sad.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071538" y="5357826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Uśmiechnięta buźka 4"/>
          <p:cNvSpPr/>
          <p:nvPr/>
        </p:nvSpPr>
        <p:spPr>
          <a:xfrm>
            <a:off x="6000760" y="4714884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Błyskawica 5"/>
          <p:cNvSpPr/>
          <p:nvPr/>
        </p:nvSpPr>
        <p:spPr>
          <a:xfrm>
            <a:off x="1714480" y="4500570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I fe\shutterstock_151160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357166"/>
            <a:ext cx="2928958" cy="4028452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071538" y="5357826"/>
            <a:ext cx="3857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714876" y="5357826"/>
            <a:ext cx="3857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Uśmiechnięta buźka 4"/>
          <p:cNvSpPr/>
          <p:nvPr/>
        </p:nvSpPr>
        <p:spPr>
          <a:xfrm>
            <a:off x="2214546" y="4786322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Błyskawica 5"/>
          <p:cNvSpPr/>
          <p:nvPr/>
        </p:nvSpPr>
        <p:spPr>
          <a:xfrm>
            <a:off x="5572132" y="4500570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nka\Desktop\I fe\shutterstock_2389731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85728"/>
            <a:ext cx="2571768" cy="385747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285852" y="5357826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sad.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4286248" y="5286388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Uśmiechnięta buźka 5"/>
          <p:cNvSpPr/>
          <p:nvPr/>
        </p:nvSpPr>
        <p:spPr>
          <a:xfrm>
            <a:off x="5786446" y="4643446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Błyskawica 6"/>
          <p:cNvSpPr/>
          <p:nvPr/>
        </p:nvSpPr>
        <p:spPr>
          <a:xfrm>
            <a:off x="1571604" y="4500570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FFFF00">
                <a:alpha val="65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I fe\shutterstock_144014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57166"/>
            <a:ext cx="4084876" cy="292895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500034" y="4572008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786314" y="4572008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Uśmiechnięta buźka 4"/>
          <p:cNvSpPr/>
          <p:nvPr/>
        </p:nvSpPr>
        <p:spPr>
          <a:xfrm>
            <a:off x="5786446" y="3857628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Błyskawica 5"/>
          <p:cNvSpPr/>
          <p:nvPr/>
        </p:nvSpPr>
        <p:spPr>
          <a:xfrm>
            <a:off x="1071538" y="3714752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nka\Desktop\I fe\shutterstock_101523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928670"/>
            <a:ext cx="4179123" cy="2786082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571472" y="4857760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happy. 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714876" y="5000636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I’m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Uśmiechnięta buźka 4"/>
          <p:cNvSpPr/>
          <p:nvPr/>
        </p:nvSpPr>
        <p:spPr>
          <a:xfrm>
            <a:off x="1643042" y="4214818"/>
            <a:ext cx="64294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Błyskawica 5"/>
          <p:cNvSpPr/>
          <p:nvPr/>
        </p:nvSpPr>
        <p:spPr>
          <a:xfrm>
            <a:off x="5429256" y="4214818"/>
            <a:ext cx="1143008" cy="928694"/>
          </a:xfrm>
          <a:prstGeom prst="lightningBol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214546" y="0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inka\Desktop\I fe\shutterstock_62828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3321979" cy="2214578"/>
          </a:xfrm>
          <a:prstGeom prst="rect">
            <a:avLst/>
          </a:prstGeom>
          <a:noFill/>
        </p:spPr>
      </p:pic>
      <p:pic>
        <p:nvPicPr>
          <p:cNvPr id="5123" name="Picture 3" descr="C:\Users\minka\Desktop\I fe\shutterstock_68851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42984"/>
            <a:ext cx="3857688" cy="2571792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285720" y="3857628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push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929190" y="4071942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hit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14414" y="464344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PUSH</a:t>
            </a:r>
            <a:endParaRPr lang="pl-PL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929322" y="4857760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HIT </a:t>
            </a:r>
            <a:endParaRPr lang="pl-PL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5720" y="6143644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endParaRPr lang="pl-PL" sz="2400" dirty="0"/>
          </a:p>
        </p:txBody>
      </p:sp>
      <p:sp>
        <p:nvSpPr>
          <p:cNvPr id="10" name="Prostokąt 9"/>
          <p:cNvSpPr/>
          <p:nvPr/>
        </p:nvSpPr>
        <p:spPr>
          <a:xfrm>
            <a:off x="1714480" y="6143644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happy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3000364" y="6143644"/>
            <a:ext cx="103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endParaRPr lang="pl-PL" sz="24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143644"/>
            <a:ext cx="1348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2400" dirty="0"/>
          </a:p>
        </p:txBody>
      </p:sp>
      <p:sp>
        <p:nvSpPr>
          <p:cNvPr id="13" name="Prostokąt 12"/>
          <p:cNvSpPr/>
          <p:nvPr/>
        </p:nvSpPr>
        <p:spPr>
          <a:xfrm>
            <a:off x="6572264" y="6143644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endParaRPr lang="pl-PL" sz="2400" dirty="0"/>
          </a:p>
        </p:txBody>
      </p:sp>
      <p:sp>
        <p:nvSpPr>
          <p:cNvPr id="14" name="Prostokąt 13"/>
          <p:cNvSpPr/>
          <p:nvPr/>
        </p:nvSpPr>
        <p:spPr>
          <a:xfrm>
            <a:off x="7786710" y="6143644"/>
            <a:ext cx="630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sad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50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214546" y="0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inka\Desktop\I fe\shutterstock_186382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024164"/>
            <a:ext cx="3929090" cy="2619150"/>
          </a:xfrm>
          <a:prstGeom prst="rect">
            <a:avLst/>
          </a:prstGeom>
          <a:noFill/>
        </p:spPr>
      </p:pic>
      <p:pic>
        <p:nvPicPr>
          <p:cNvPr id="1027" name="Picture 3" descr="C:\Users\minka\Desktop\I fe\shutterstock_1429979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071546"/>
            <a:ext cx="2857520" cy="2857520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0" y="4286256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together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357654" y="3857628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shar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85720" y="5072074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WORK TOGETHER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43438" y="5072074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SHARE WITH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5720" y="6143644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endParaRPr lang="pl-PL" sz="2400" dirty="0"/>
          </a:p>
        </p:txBody>
      </p:sp>
      <p:sp>
        <p:nvSpPr>
          <p:cNvPr id="10" name="Prostokąt 9"/>
          <p:cNvSpPr/>
          <p:nvPr/>
        </p:nvSpPr>
        <p:spPr>
          <a:xfrm>
            <a:off x="1714480" y="6143644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happy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3000364" y="6143644"/>
            <a:ext cx="103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endParaRPr lang="pl-PL" sz="24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143644"/>
            <a:ext cx="1348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2400" dirty="0"/>
          </a:p>
        </p:txBody>
      </p:sp>
      <p:sp>
        <p:nvSpPr>
          <p:cNvPr id="13" name="Prostokąt 12"/>
          <p:cNvSpPr/>
          <p:nvPr/>
        </p:nvSpPr>
        <p:spPr>
          <a:xfrm>
            <a:off x="6572264" y="6143644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endParaRPr lang="pl-PL" sz="2400" dirty="0"/>
          </a:p>
        </p:txBody>
      </p:sp>
      <p:sp>
        <p:nvSpPr>
          <p:cNvPr id="14" name="Prostokąt 13"/>
          <p:cNvSpPr/>
          <p:nvPr/>
        </p:nvSpPr>
        <p:spPr>
          <a:xfrm>
            <a:off x="7786710" y="6143644"/>
            <a:ext cx="630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sad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50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nka\Desktop\I fe\shutterstock_5538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071546"/>
            <a:ext cx="3586706" cy="264320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214546" y="0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minka\Desktop\I fe\shutterstock_1122930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071546"/>
            <a:ext cx="3667621" cy="2571792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285720" y="6143644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1714480" y="6143644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happy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3000364" y="6143644"/>
            <a:ext cx="103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endParaRPr lang="pl-PL" sz="2400" dirty="0"/>
          </a:p>
        </p:txBody>
      </p:sp>
      <p:sp>
        <p:nvSpPr>
          <p:cNvPr id="8" name="Prostokąt 7"/>
          <p:cNvSpPr/>
          <p:nvPr/>
        </p:nvSpPr>
        <p:spPr>
          <a:xfrm>
            <a:off x="4500562" y="6143644"/>
            <a:ext cx="1348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2400" dirty="0"/>
          </a:p>
        </p:txBody>
      </p:sp>
      <p:sp>
        <p:nvSpPr>
          <p:cNvPr id="9" name="Prostokąt 8"/>
          <p:cNvSpPr/>
          <p:nvPr/>
        </p:nvSpPr>
        <p:spPr>
          <a:xfrm>
            <a:off x="6572264" y="6143644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endParaRPr lang="pl-PL" sz="2400" dirty="0"/>
          </a:p>
        </p:txBody>
      </p:sp>
      <p:sp>
        <p:nvSpPr>
          <p:cNvPr id="10" name="Prostokąt 9"/>
          <p:cNvSpPr/>
          <p:nvPr/>
        </p:nvSpPr>
        <p:spPr>
          <a:xfrm>
            <a:off x="7786710" y="6143644"/>
            <a:ext cx="630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sad</a:t>
            </a:r>
            <a:endParaRPr lang="pl-PL" sz="24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28596" y="3929066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lend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4786314" y="400050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1285852" y="4643446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LEND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429256" y="4714884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50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esktop\I fe\shutterstock_122206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1000108"/>
            <a:ext cx="2393561" cy="2000264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214546" y="0"/>
            <a:ext cx="47863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minka\Desktop\I fe\shutterstock_1454503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57364"/>
            <a:ext cx="2134380" cy="2095773"/>
          </a:xfrm>
          <a:prstGeom prst="rect">
            <a:avLst/>
          </a:prstGeom>
          <a:noFill/>
        </p:spPr>
      </p:pic>
      <p:pic>
        <p:nvPicPr>
          <p:cNvPr id="3076" name="Picture 4" descr="C:\Users\minka\Desktop\I fe\shutterstock_1747413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14422"/>
            <a:ext cx="3460816" cy="271464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4071934" y="4214818"/>
            <a:ext cx="507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say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please</a:t>
            </a:r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thank</a:t>
            </a:r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28596" y="4214818"/>
            <a:ext cx="3643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pinch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85720" y="6143644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endParaRPr lang="pl-PL" sz="2400" dirty="0"/>
          </a:p>
        </p:txBody>
      </p:sp>
      <p:sp>
        <p:nvSpPr>
          <p:cNvPr id="9" name="Prostokąt 8"/>
          <p:cNvSpPr/>
          <p:nvPr/>
        </p:nvSpPr>
        <p:spPr>
          <a:xfrm>
            <a:off x="1714480" y="6143644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happy</a:t>
            </a:r>
            <a:endParaRPr lang="pl-PL" sz="2400" dirty="0"/>
          </a:p>
        </p:txBody>
      </p:sp>
      <p:sp>
        <p:nvSpPr>
          <p:cNvPr id="10" name="Prostokąt 9"/>
          <p:cNvSpPr/>
          <p:nvPr/>
        </p:nvSpPr>
        <p:spPr>
          <a:xfrm>
            <a:off x="3000364" y="6143644"/>
            <a:ext cx="103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4500562" y="6143644"/>
            <a:ext cx="1348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2400" dirty="0"/>
          </a:p>
        </p:txBody>
      </p:sp>
      <p:sp>
        <p:nvSpPr>
          <p:cNvPr id="12" name="Prostokąt 11"/>
          <p:cNvSpPr/>
          <p:nvPr/>
        </p:nvSpPr>
        <p:spPr>
          <a:xfrm>
            <a:off x="6572264" y="6143644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endParaRPr lang="pl-PL" sz="2400" dirty="0"/>
          </a:p>
        </p:txBody>
      </p:sp>
      <p:sp>
        <p:nvSpPr>
          <p:cNvPr id="13" name="Prostokąt 12"/>
          <p:cNvSpPr/>
          <p:nvPr/>
        </p:nvSpPr>
        <p:spPr>
          <a:xfrm>
            <a:off x="7786710" y="6143644"/>
            <a:ext cx="630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sad</a:t>
            </a:r>
            <a:endParaRPr lang="pl-PL" sz="24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500034" y="5357826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PINCH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571868" y="5357826"/>
            <a:ext cx="628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SAY PLEASE AND THANK YOU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37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nka\Desktop\I fe\shutterstock_1102644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3322139" cy="242886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428860" y="285728"/>
            <a:ext cx="44935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400" b="1" dirty="0" err="1" smtClean="0">
                <a:latin typeface="Times New Roman" pitchFamily="18" charset="0"/>
                <a:cs typeface="Times New Roman" pitchFamily="18" charset="0"/>
              </a:rPr>
              <a:t>feel</a:t>
            </a:r>
            <a:r>
              <a:rPr lang="pl-PL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minka\Desktop\I fe\shutterstock_1487159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357298"/>
            <a:ext cx="3233662" cy="2155958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5429224" y="3643314"/>
            <a:ext cx="3714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play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tricks</a:t>
            </a:r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his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 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14282" y="4071942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laugh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071538" y="485776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LAUGH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786446" y="4786322"/>
            <a:ext cx="3357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PLAY TRICKS ON 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5720" y="6143644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excited</a:t>
            </a:r>
            <a:endParaRPr lang="pl-PL" sz="2400" dirty="0"/>
          </a:p>
        </p:txBody>
      </p:sp>
      <p:sp>
        <p:nvSpPr>
          <p:cNvPr id="10" name="Prostokąt 9"/>
          <p:cNvSpPr/>
          <p:nvPr/>
        </p:nvSpPr>
        <p:spPr>
          <a:xfrm>
            <a:off x="1714480" y="6143644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happy</a:t>
            </a:r>
            <a:endParaRPr lang="pl-PL" sz="2400" dirty="0"/>
          </a:p>
        </p:txBody>
      </p:sp>
      <p:sp>
        <p:nvSpPr>
          <p:cNvPr id="11" name="Prostokąt 10"/>
          <p:cNvSpPr/>
          <p:nvPr/>
        </p:nvSpPr>
        <p:spPr>
          <a:xfrm>
            <a:off x="3000364" y="6143644"/>
            <a:ext cx="103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scared</a:t>
            </a:r>
            <a:endParaRPr lang="pl-PL" sz="2400" dirty="0"/>
          </a:p>
        </p:txBody>
      </p:sp>
      <p:sp>
        <p:nvSpPr>
          <p:cNvPr id="12" name="Prostokąt 11"/>
          <p:cNvSpPr/>
          <p:nvPr/>
        </p:nvSpPr>
        <p:spPr>
          <a:xfrm>
            <a:off x="4500562" y="6143644"/>
            <a:ext cx="13484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ashamed</a:t>
            </a:r>
            <a:endParaRPr lang="pl-PL" sz="2400" dirty="0"/>
          </a:p>
        </p:txBody>
      </p:sp>
      <p:sp>
        <p:nvSpPr>
          <p:cNvPr id="13" name="Prostokąt 12"/>
          <p:cNvSpPr/>
          <p:nvPr/>
        </p:nvSpPr>
        <p:spPr>
          <a:xfrm>
            <a:off x="6572264" y="6143644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angry</a:t>
            </a:r>
            <a:endParaRPr lang="pl-PL" sz="2400" dirty="0"/>
          </a:p>
        </p:txBody>
      </p:sp>
      <p:sp>
        <p:nvSpPr>
          <p:cNvPr id="14" name="Prostokąt 13"/>
          <p:cNvSpPr/>
          <p:nvPr/>
        </p:nvSpPr>
        <p:spPr>
          <a:xfrm>
            <a:off x="7786710" y="6143644"/>
            <a:ext cx="6303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sad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37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minka\Desktop\I fe\shutterstock_145450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571480"/>
            <a:ext cx="1643074" cy="1613354"/>
          </a:xfrm>
          <a:prstGeom prst="rect">
            <a:avLst/>
          </a:prstGeom>
          <a:noFill/>
        </p:spPr>
      </p:pic>
      <p:pic>
        <p:nvPicPr>
          <p:cNvPr id="6" name="Picture 3" descr="C:\Users\minka\Desktop\I fe\shutterstock_1122930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714620"/>
            <a:ext cx="2143140" cy="1502803"/>
          </a:xfrm>
          <a:prstGeom prst="rect">
            <a:avLst/>
          </a:prstGeom>
          <a:noFill/>
        </p:spPr>
      </p:pic>
      <p:pic>
        <p:nvPicPr>
          <p:cNvPr id="7" name="Picture 2" descr="C:\Users\minka\Desktop\I fe\shutterstock_55384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571480"/>
            <a:ext cx="1938760" cy="1428760"/>
          </a:xfrm>
          <a:prstGeom prst="rect">
            <a:avLst/>
          </a:prstGeom>
          <a:noFill/>
        </p:spPr>
      </p:pic>
      <p:pic>
        <p:nvPicPr>
          <p:cNvPr id="8" name="Picture 3" descr="C:\Users\minka\Desktop\I fe\shutterstock_1429979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785926"/>
            <a:ext cx="1857388" cy="1571636"/>
          </a:xfrm>
          <a:prstGeom prst="rect">
            <a:avLst/>
          </a:prstGeom>
          <a:noFill/>
        </p:spPr>
      </p:pic>
      <p:pic>
        <p:nvPicPr>
          <p:cNvPr id="9" name="Picture 2" descr="C:\Users\minka\Desktop\I fe\shutterstock_1863820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2714620"/>
            <a:ext cx="1929005" cy="1285884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6929454" y="5286388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WORK </a:t>
            </a:r>
          </a:p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TOGETHER</a:t>
            </a:r>
            <a:endParaRPr lang="pl-PL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rostokąt zaokrąglony 12"/>
          <p:cNvSpPr/>
          <p:nvPr/>
        </p:nvSpPr>
        <p:spPr>
          <a:xfrm>
            <a:off x="214282" y="500042"/>
            <a:ext cx="2571768" cy="17145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zaokrąglony 13"/>
          <p:cNvSpPr/>
          <p:nvPr/>
        </p:nvSpPr>
        <p:spPr>
          <a:xfrm>
            <a:off x="6286512" y="571480"/>
            <a:ext cx="2571768" cy="17145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zaokrąglony 14"/>
          <p:cNvSpPr/>
          <p:nvPr/>
        </p:nvSpPr>
        <p:spPr>
          <a:xfrm>
            <a:off x="6357950" y="2643182"/>
            <a:ext cx="2571768" cy="17145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500034" y="6072206"/>
            <a:ext cx="2357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SAY THANK YOU</a:t>
            </a:r>
            <a:endParaRPr lang="pl-PL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1357290" y="5429264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LEND</a:t>
            </a:r>
          </a:p>
        </p:txBody>
      </p:sp>
      <p:sp>
        <p:nvSpPr>
          <p:cNvPr id="19" name="pole tekstowe 18"/>
          <p:cNvSpPr txBox="1"/>
          <p:nvPr/>
        </p:nvSpPr>
        <p:spPr>
          <a:xfrm>
            <a:off x="3357554" y="5929330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SHARE WITH</a:t>
            </a:r>
          </a:p>
        </p:txBody>
      </p:sp>
      <p:sp>
        <p:nvSpPr>
          <p:cNvPr id="20" name="pole tekstowe 19"/>
          <p:cNvSpPr txBox="1"/>
          <p:nvPr/>
        </p:nvSpPr>
        <p:spPr>
          <a:xfrm>
            <a:off x="5429256" y="6150114"/>
            <a:ext cx="1143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HELP</a:t>
            </a:r>
          </a:p>
          <a:p>
            <a:endParaRPr lang="pl-PL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rostokąt zaokrąglony 20"/>
          <p:cNvSpPr/>
          <p:nvPr/>
        </p:nvSpPr>
        <p:spPr>
          <a:xfrm>
            <a:off x="3286116" y="1643050"/>
            <a:ext cx="2571768" cy="17145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zaokrąglony 21"/>
          <p:cNvSpPr/>
          <p:nvPr/>
        </p:nvSpPr>
        <p:spPr>
          <a:xfrm>
            <a:off x="214282" y="2643182"/>
            <a:ext cx="2571768" cy="17145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72254E-6 C 0.02014 -0.00369 0.03368 -0.0134 0.05087 -0.02542 C 0.0743 -0.04184 0.09548 -0.05733 0.10955 -0.08878 C 0.11094 -0.09803 0.11285 -0.1045 0.10955 -0.11421 C 0.10816 -0.11814 0.09479 -0.13201 0.09375 -0.13317 C 0.07517 -0.15213 0.05312 -0.16045 0.03021 -0.16485 C 0.00746 -0.16369 -0.00903 -0.16253 -0.03004 -0.1586 C -0.03368 -0.15699 -0.03768 -0.15652 -0.04115 -0.15444 C -0.05625 -0.14566 -0.03472 -0.15375 -0.05226 -0.14797 C -0.05816 -0.14034 -0.06337 -0.13595 -0.07136 -0.13317 C -0.08004 -0.12577 -0.07986 -0.12415 -0.09045 -0.12693 C -0.08785 -0.1341 -0.08611 -0.14173 -0.08247 -0.14797 C -0.07899 -0.15398 -0.07934 -0.15005 -0.07934 -0.15444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39884E-6 C 0.09131 -0.19631 0.221 -0.40093 0.36336 -0.53689 C 0.44791 -0.61781 0.52395 -0.6985 0.62847 -0.72093 C 0.6335 -0.7207 0.67725 -0.72255 0.68732 -0.7103 C 0.6901 -0.70683 0.68645 -0.70035 0.68559 -0.6955 C 0.68003 -0.66243 0.68246 -0.68047 0.67135 -0.64694 C 0.6684 -0.63793 0.66684 -0.62821 0.66336 -0.61943 C 0.6552 -0.59908 0.64322 -0.58151 0.63645 -0.56024 C 0.63107 -0.54313 0.62534 -0.5207 0.61736 -0.50521 C 0.61579 -0.554 0.62656 -0.55816 0.60156 -0.55816 " pathEditMode="relative" ptsTypes="fffffffff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C 0.03107 -0.02543 0.0559 -0.0504 0.09045 -0.07167 C 0.13073 -0.09641 0.17344 -0.11376 0.21267 -0.1415 C 0.22864 -0.15283 0.24427 -0.16462 0.26041 -0.17526 C 0.29114 -0.19537 0.32205 -0.20925 0.3493 -0.23676 C 0.35139 -0.24786 0.35347 -0.25503 0.3493 -0.26844 C 0.34844 -0.27121 0.34288 -0.27052 0.34288 -0.27052 " pathEditMode="relative" ptsTypes="ffffff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459 -0.04602 -0.03872 -0.09227 -0.05972 -0.13136 C -0.12743 -0.25809 -0.19896 -0.40518 -0.31511 -0.46114 C -0.38368 -0.49421 -0.43924 -0.48843 -0.51511 -0.48982 C -0.53282 -0.50161 -0.5408 -0.52081 -0.54445 -0.54532 C -0.54341 -0.55481 -0.54358 -0.56475 -0.54132 -0.574 C -0.53681 -0.59297 -0.52205 -0.60545 -0.51216 -0.6191 C -0.50851 -0.62419 -0.50313 -0.62627 -0.49827 -0.62927 C -0.49532 -0.63112 -0.48907 -0.63344 -0.48907 -0.63344 C -0.48837 -0.63066 -0.48594 -0.62141 -0.48594 -0.6191 C -0.48594 -0.61147 -0.4875 -0.59643 -0.4875 -0.59643 " pathEditMode="relative" ptsTypes="ffffffffff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8333 -0.06452 -0.16389 -0.14246 -0.25695 -0.18039 C -0.27153 -0.19241 -0.28941 -0.20351 -0.30625 -0.20906 C -0.3099 -0.21161 -0.3132 -0.21508 -0.31701 -0.21739 C -0.31997 -0.21901 -0.32622 -0.22132 -0.32622 -0.22132 C -0.32188 -0.23265 -0.32101 -0.2419 -0.31858 -0.25416 C -0.3191 -0.25763 -0.32014 -0.26434 -0.32014 -0.26434 " pathEditMode="relative" ptsTypes="ffffff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5" grpId="0" animBg="1"/>
      <p:bldP spid="17" grpId="0"/>
      <p:bldP spid="18" grpId="0"/>
      <p:bldP spid="19" grpId="0"/>
      <p:bldP spid="20" grpId="0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37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I fe\shutterstock_62828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429000"/>
            <a:ext cx="1643073" cy="1071569"/>
          </a:xfrm>
          <a:prstGeom prst="rect">
            <a:avLst/>
          </a:prstGeom>
          <a:noFill/>
        </p:spPr>
      </p:pic>
      <p:pic>
        <p:nvPicPr>
          <p:cNvPr id="3" name="Picture 3" descr="C:\Users\minka\Desktop\I fe\shutterstock_68851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500042"/>
            <a:ext cx="1643074" cy="1095383"/>
          </a:xfrm>
          <a:prstGeom prst="rect">
            <a:avLst/>
          </a:prstGeom>
          <a:noFill/>
        </p:spPr>
      </p:pic>
      <p:pic>
        <p:nvPicPr>
          <p:cNvPr id="4" name="Picture 4" descr="C:\Users\minka\Desktop\I fe\shutterstock_1747413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642918"/>
            <a:ext cx="1500198" cy="1176747"/>
          </a:xfrm>
          <a:prstGeom prst="rect">
            <a:avLst/>
          </a:prstGeom>
          <a:noFill/>
        </p:spPr>
      </p:pic>
      <p:pic>
        <p:nvPicPr>
          <p:cNvPr id="9" name="Picture 2" descr="C:\Users\minka\Desktop\I fe\shutterstock_1102644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071678"/>
            <a:ext cx="1758764" cy="1285860"/>
          </a:xfrm>
          <a:prstGeom prst="rect">
            <a:avLst/>
          </a:prstGeom>
          <a:noFill/>
        </p:spPr>
      </p:pic>
      <p:pic>
        <p:nvPicPr>
          <p:cNvPr id="10" name="Picture 3" descr="C:\Users\minka\Desktop\I fe\shutterstock_1487159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3071810"/>
            <a:ext cx="1571636" cy="1227264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500034" y="6072206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LAUGH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rostokąt zaokrąglony 13"/>
          <p:cNvSpPr/>
          <p:nvPr/>
        </p:nvSpPr>
        <p:spPr>
          <a:xfrm>
            <a:off x="214282" y="357166"/>
            <a:ext cx="2500330" cy="18573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zaokrąglony 14"/>
          <p:cNvSpPr/>
          <p:nvPr/>
        </p:nvSpPr>
        <p:spPr>
          <a:xfrm>
            <a:off x="6357950" y="285728"/>
            <a:ext cx="2500330" cy="18573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zaokrąglony 15"/>
          <p:cNvSpPr/>
          <p:nvPr/>
        </p:nvSpPr>
        <p:spPr>
          <a:xfrm>
            <a:off x="3286116" y="1785926"/>
            <a:ext cx="2500330" cy="18573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zaokrąglony 16"/>
          <p:cNvSpPr/>
          <p:nvPr/>
        </p:nvSpPr>
        <p:spPr>
          <a:xfrm>
            <a:off x="285720" y="3000372"/>
            <a:ext cx="2500330" cy="18573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zaokrąglony 17"/>
          <p:cNvSpPr/>
          <p:nvPr/>
        </p:nvSpPr>
        <p:spPr>
          <a:xfrm>
            <a:off x="6286512" y="2928934"/>
            <a:ext cx="2500330" cy="185738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2214546" y="6072206"/>
            <a:ext cx="3357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PLAY TRICKS ON 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1285852" y="5429264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PINCH</a:t>
            </a:r>
            <a:endParaRPr lang="pl-PL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5572132" y="5357826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PUSH</a:t>
            </a:r>
            <a:endParaRPr lang="pl-PL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7143768" y="5929330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HIT </a:t>
            </a:r>
            <a:endParaRPr lang="pl-PL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50601E-6 C 0.03507 -0.09366 0.03976 -0.0969 0.06146 -0.17831 C 0.08351 -0.26087 0.09427 -0.34459 0.10608 -0.43039 C 0.10868 -0.47202 0.10955 -0.53122 0.07222 -0.54117 C 0.04792 -0.537 0.02465 -0.5229 0.00156 -0.51226 C -0.00955 -0.49815 0.00451 -0.51526 -0.01076 -0.5 C -0.01788 -0.49283 -0.02361 -0.48358 -0.03229 -0.47965 C -0.03437 -0.48034 -0.03681 -0.47988 -0.03854 -0.48173 C -0.04028 -0.48358 -0.03993 -0.48774 -0.04149 -0.48982 " pathEditMode="relative" ptsTypes="ffffffff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4301 C -0.00382 0.00462 -0.01823 -0.0303 -0.0283 -0.06776 C -0.04757 -0.13876 -0.06771 -0.20791 -0.07587 -0.28284 C -0.07465 -0.30481 -0.07569 -0.32725 -0.07135 -0.34852 C -0.06701 -0.36934 -0.0592 -0.38876 -0.0559 -0.40981 C -0.05278 -0.4297 -0.05173 -0.45005 -0.0467 -0.46924 C -0.04444 -0.49237 -0.04149 -0.5148 -0.03593 -0.53701 C -0.04444 -0.56961 -0.0375 -0.54094 -0.0375 -0.6272 " pathEditMode="relative" rAng="0" ptsTypes="fffffffA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-3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2.37743E-6 C -0.05469 -0.06452 -0.1106 -0.12026 -0.18282 -0.14338 C -0.20903 -0.15171 -0.2349 -0.16212 -0.26129 -0.16582 C -0.28126 -0.16859 -0.32136 -0.17414 -0.32136 -0.17414 C -0.35001 -0.17275 -0.37883 -0.17229 -0.40747 -0.16998 C -0.41424 -0.16952 -0.42084 -0.16697 -0.42744 -0.16582 C -0.43716 -0.1642 -0.44688 -0.16373 -0.4566 -0.16188 C -0.46372 -0.1605 -0.47813 -0.15772 -0.47813 -0.15772 C -0.49758 -0.14916 -0.51719 -0.14477 -0.53664 -0.13714 C -0.55747 -0.11679 -0.58438 -0.08765 -0.61042 -0.08187 C -0.60278 -0.08603 -0.59462 -0.0888 -0.58733 -0.09412 C -0.57778 -0.10106 -0.57205 -0.10962 -0.56129 -0.11262 C -0.55417 -0.11124 -0.54688 -0.11054 -0.53976 -0.10846 C -0.53508 -0.10707 -0.53056 -0.10453 -0.52587 -0.10245 C -0.52431 -0.10175 -0.52119 -0.10037 -0.52119 -0.10037 C -0.51615 -0.10106 -0.51094 -0.10083 -0.50608 -0.10245 C -0.50417 -0.10291 -0.5014 -0.10384 -0.5014 -0.10638 C -0.5014 -0.10846 -0.50608 -0.10846 -0.50608 -0.10846 " pathEditMode="relative" ptsTypes="fffffffffffffffff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931 -0.05828 0.10348 -0.108 0.15539 -0.16188 C 0.16893 -0.17599 0.18143 -0.19172 0.19549 -0.2049 C 0.25087 -0.25693 0.31111 -0.30596 0.35243 -0.37927 C 0.35573 -0.39292 0.35539 -0.38714 0.35539 -0.39569 " pathEditMode="relative" ptsTypes="ffffA">
                                      <p:cBhvr>
                                        <p:cTn id="5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1.80389E-6 C 0.00504 -0.04232 0.0191 -0.06568 0.0415 -0.09829 C 0.08664 -0.16374 0.1441 -0.21832 0.21216 -0.22549 C 0.24046 -0.22017 0.26702 -0.21069 0.29532 -0.20699 C 0.31147 -0.20144 0.32831 -0.20629 0.34463 -0.20907 C 0.35122 -0.21254 0.35799 -0.21462 0.36303 -0.22132 " pathEditMode="relative" ptsTypes="fffffA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>
                <a:alpha val="37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>
            <a:off x="1071538" y="1357298"/>
            <a:ext cx="75724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 rot="16200000" flipH="1">
            <a:off x="1750199" y="2250273"/>
            <a:ext cx="5572164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ole tekstowe 7"/>
          <p:cNvSpPr txBox="1"/>
          <p:nvPr/>
        </p:nvSpPr>
        <p:spPr>
          <a:xfrm>
            <a:off x="1785918" y="42860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DO!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072066" y="428604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DON’T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minka\Desktop\I fe\shutterstock_62828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0504"/>
            <a:ext cx="1643073" cy="1071569"/>
          </a:xfrm>
          <a:prstGeom prst="rect">
            <a:avLst/>
          </a:prstGeom>
          <a:noFill/>
        </p:spPr>
      </p:pic>
      <p:pic>
        <p:nvPicPr>
          <p:cNvPr id="11" name="Picture 3" descr="C:\Users\minka\Desktop\I fe\shutterstock_68851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357694"/>
            <a:ext cx="1643074" cy="1095383"/>
          </a:xfrm>
          <a:prstGeom prst="rect">
            <a:avLst/>
          </a:prstGeom>
          <a:noFill/>
        </p:spPr>
      </p:pic>
      <p:pic>
        <p:nvPicPr>
          <p:cNvPr id="12" name="Picture 4" descr="C:\Users\minka\Desktop\I fe\shutterstock_1747413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000504"/>
            <a:ext cx="1500198" cy="1176747"/>
          </a:xfrm>
          <a:prstGeom prst="rect">
            <a:avLst/>
          </a:prstGeom>
          <a:noFill/>
        </p:spPr>
      </p:pic>
      <p:pic>
        <p:nvPicPr>
          <p:cNvPr id="13" name="Picture 3" descr="C:\Users\minka\Desktop\I fe\shutterstock_1454503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40" y="5455084"/>
            <a:ext cx="1428760" cy="1402916"/>
          </a:xfrm>
          <a:prstGeom prst="rect">
            <a:avLst/>
          </a:prstGeom>
          <a:noFill/>
        </p:spPr>
      </p:pic>
      <p:pic>
        <p:nvPicPr>
          <p:cNvPr id="14" name="Picture 3" descr="C:\Users\minka\Desktop\I fe\shutterstock_1122930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214950"/>
            <a:ext cx="1731950" cy="1214470"/>
          </a:xfrm>
          <a:prstGeom prst="rect">
            <a:avLst/>
          </a:prstGeom>
          <a:noFill/>
        </p:spPr>
      </p:pic>
      <p:pic>
        <p:nvPicPr>
          <p:cNvPr id="15" name="Picture 2" descr="C:\Users\minka\Desktop\I fe\shutterstock_553849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4214818"/>
            <a:ext cx="1551008" cy="1143008"/>
          </a:xfrm>
          <a:prstGeom prst="rect">
            <a:avLst/>
          </a:prstGeom>
          <a:noFill/>
        </p:spPr>
      </p:pic>
      <p:pic>
        <p:nvPicPr>
          <p:cNvPr id="16" name="Picture 3" descr="C:\Users\minka\Desktop\I fe\shutterstock_14299798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28794" y="5429240"/>
            <a:ext cx="1357322" cy="1357322"/>
          </a:xfrm>
          <a:prstGeom prst="rect">
            <a:avLst/>
          </a:prstGeom>
          <a:noFill/>
        </p:spPr>
      </p:pic>
      <p:pic>
        <p:nvPicPr>
          <p:cNvPr id="17" name="Picture 2" descr="C:\Users\minka\Desktop\I fe\shutterstock_18638207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68" y="5357826"/>
            <a:ext cx="1714671" cy="1143008"/>
          </a:xfrm>
          <a:prstGeom prst="rect">
            <a:avLst/>
          </a:prstGeom>
          <a:noFill/>
        </p:spPr>
      </p:pic>
      <p:pic>
        <p:nvPicPr>
          <p:cNvPr id="18" name="Picture 2" descr="C:\Users\minka\Desktop\I fe\shutterstock_11026445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14744" y="3857628"/>
            <a:ext cx="1758764" cy="1285860"/>
          </a:xfrm>
          <a:prstGeom prst="rect">
            <a:avLst/>
          </a:prstGeom>
          <a:noFill/>
        </p:spPr>
      </p:pic>
      <p:pic>
        <p:nvPicPr>
          <p:cNvPr id="19" name="Picture 3" descr="C:\Users\minka\Desktop\I fe\shutterstock_14871591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86446" y="5630736"/>
            <a:ext cx="1571636" cy="1227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0.00416 C 0.01267 -0.04255 0.03715 -0.07678 0.06684 -0.10638 C 0.14236 -0.18178 0.21128 -0.19056 0.30225 -0.20282 C 0.34027 -0.20005 0.37847 -0.20259 0.41614 -0.1945 C 0.44566 -0.18802 0.47343 -0.17137 0.50191 -0.1598 C 0.53975 -0.14477 0.57812 -0.1346 0.61736 -0.12905 C 0.65382 -0.13136 0.65104 -0.12419 0.67152 -0.15564 C 0.68298 -0.20259 0.69288 -0.29371 0.6776 -0.32562 C 0.66684 -0.34806 0.6375 -0.32701 0.61736 -0.32771 C 0.60885 -0.33071 0.61076 -0.33395 0.60364 -0.33996 C 0.60225 -0.34528 0.59896 -0.35407 0.59896 -0.36054 " pathEditMode="relative" rAng="0" ptsTypes="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00" y="-18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87 -0.00879 C 0.03368 -0.04001 0.10312 -0.108 0.11979 -0.12373 C 0.1776 -0.17854 0.24635 -0.23242 0.3151 -0.25902 C 0.35764 -0.27544 0.40069 -0.27706 0.44427 -0.28145 C 0.46944 -0.27937 0.49479 -0.27867 0.51979 -0.27521 C 0.54149 -0.2722 0.56337 -0.25879 0.58437 -0.25069 C 0.59409 -0.25277 0.60399 -0.25347 0.61354 -0.25694 C 0.62673 -0.26179 0.63576 -0.28816 0.63975 -0.30411 C 0.63871 -0.31151 0.63889 -0.31961 0.63663 -0.32655 C 0.63628 -0.3277 0.62673 -0.33025 0.6243 -0.33071 C 0.6125 -0.33325 0.59791 -0.32932 0.5875 -0.33672 " pathEditMode="relative" rAng="0" ptsTypes="ffffffffff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00" y="-1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99 0.07285 C 0.03646 0.04348 0.04427 0.03677 0.06285 0.00925 C 0.07257 -0.00508 0.08056 -0.0222 0.09219 -0.03376 C 0.1441 -0.0858 0.20017 -0.16003 0.26754 -0.17715 C 0.30747 -0.1746 0.29097 -0.17669 0.31372 -0.16905 C 0.32118 -0.16212 0.32934 -0.15795 0.33681 -0.15055 C 0.33889 -0.14639 0.34167 -0.14292 0.34288 -0.13829 C 0.3434 -0.13621 0.3434 -0.13367 0.34445 -0.13205 C 0.34809 -0.12604 0.35399 -0.12719 0.35677 -0.11979 " pathEditMode="relative" rAng="0" ptsTypes="ffffffff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2.77521E-7 C -0.01388 -0.0185 -0.02239 -0.03978 -0.03541 -0.05943 C -0.06458 -0.10338 -0.10676 -0.1561 -0.1401 -0.19264 C -0.25069 -0.3129 -0.39097 -0.36355 -0.53072 -0.37928 C -0.56267 -0.38992 -0.55815 -0.38876 -0.58315 -0.40587 C -0.5868 -0.41212 -0.59218 -0.43177 -0.59392 -0.42437 C -0.59496 -0.42021 -0.59687 -0.41212 -0.59687 -0.41212 " pathEditMode="relative" ptsTypes="ffffff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35 -0.10338 C 0.00469 -0.13807 -0.03194 -0.15773 -0.06076 -0.17507 C -0.08073 -0.1871 -0.15313 -0.22526 -0.17465 -0.23243 C -0.20608 -0.24307 -0.26997 -0.25694 -0.26997 -0.25671 C -0.28785 -0.25555 -0.3059 -0.25555 -0.32379 -0.25301 C -0.34861 -0.24954 -0.37135 -0.23266 -0.39462 -0.22225 C -0.36771 -0.21716 -0.3401 -0.21716 -0.31302 -0.21393 C -0.30712 -0.21092 -0.30087 -0.20768 -0.29462 -0.20583 C -0.29167 -0.20491 -0.28542 -0.20375 -0.28542 -0.20352 " pathEditMode="relative" rAng="0" ptsTypes="ffffffff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00" y="-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61795E-6 C 0.02344 -0.07817 0.10573 -0.1975 0.13681 -0.24792 C 0.18212 -0.32169 0.23038 -0.39246 0.27674 -0.46508 C 0.30087 -0.50231 0.32882 -0.54047 0.34913 -0.58187 C 0.35104 -0.59413 0.35104 -0.59759 0.34462 -0.60661 C 0.32066 -0.60014 0.31389 -0.56429 0.29219 -0.55134 " pathEditMode="relative" ptsTypes="fffff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68 0.04024 C -0.03924 -0.03007 -0.06944 -0.09991 -0.09948 -0.17068 C -0.10538 -0.18479 -0.11181 -0.19889 -0.11632 -0.21393 C -0.125 -0.24284 -0.13941 -0.30204 -0.13941 -0.30181 C -0.14306 -0.32933 -0.14653 -0.35662 -0.15017 -0.38391 C -0.15399 -0.41351 -0.15208 -0.44427 -0.15486 -0.4741 C -0.15608 -0.47156 -0.16319 -0.45676 -0.16563 -0.45352 C -0.16927 -0.44866 -0.17361 -0.44473 -0.17639 -0.43918 C -0.1849 -0.42207 -0.17986 -0.43039 -0.19167 -0.41467 C -0.19549 -0.40195 -0.19618 -0.40495 -0.20243 -0.39617 " pathEditMode="relative" rAng="0" ptsTypes="fffffffff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00" y="-2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2752 C -0.03871 -0.04093 -0.07795 -0.10939 -0.11771 -0.17761 C -0.12622 -0.19218 -0.13525 -0.20606 -0.14375 -0.22063 C -0.16129 -0.25023 -0.17761 -0.28816 -0.19757 -0.31475 C -0.19931 -0.32146 -0.20539 -0.33325 -0.20539 -0.33302 C -0.20695 -0.34204 -0.20973 -0.34921 -0.21146 -0.35777 C -0.20869 -0.3728 -0.21268 -0.36147 -0.20382 -0.36817 C -0.20191 -0.36956 -0.20105 -0.37257 -0.19914 -0.37419 C -0.19306 -0.37927 -0.18438 -0.38089 -0.17761 -0.38459 C -0.16372 -0.3839 -0.14983 -0.38529 -0.13612 -0.38251 C -0.13247 -0.38182 -0.12691 -0.37419 -0.12691 -0.37396 " pathEditMode="relative" rAng="0" ptsTypes="ffffffffff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0" y="-2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11 0.0888 C -0.01997 0.07215 -0.02657 0.05758 -0.029 0.03977 C -0.03004 0.03214 -0.03195 0.01711 -0.03195 0.01734 C -0.03073 -0.03377 -0.03334 -0.03377 -0.02743 -0.06476 C -0.02587 -0.08049 -0.02344 -0.09482 -0.01962 -0.10986 C -0.01441 -0.13067 -0.02223 -0.09876 -0.01667 -0.12419 C -0.0158 -0.12836 -0.01355 -0.13645 -0.01355 -0.13622 C -0.01198 -0.15079 -0.00938 -0.15426 -0.0073 -0.16721 C -0.00677 -0.17345 -0.00677 -0.1797 -0.00591 -0.18571 C -0.00452 -0.19566 -0.00122 -0.2019 -0.00122 -0.21231 " pathEditMode="relative" rAng="0" ptsTypes="fffffffff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15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532 C -0.04774 -0.01711 0.06997 0.03863 -0.03958 -0.01757 C -0.1099 -0.05342 -0.18646 -0.09042 -0.2632 -0.10638 C -0.2856 -0.111 -0.36042 -0.1147 -0.3856 -0.11632 C -0.43698 -0.11216 -0.48403 -0.09921 -0.53421 -0.08811 C -0.54428 -0.08926 -0.55504 -0.08765 -0.56476 -0.09158 C -0.57032 -0.09343 -0.57709 -0.10476 -0.57709 -0.10453 C -0.58004 -0.11771 -0.57622 -0.10568 -0.58299 -0.11632 C -0.58716 -0.12234 -0.5875 -0.12627 -0.59375 -0.13089 C -0.59653 -0.13691 -0.6 -0.14407 -0.60452 -0.14893 C -0.60643 -0.15078 -0.60886 -0.15194 -0.61077 -0.15379 C -0.61389 -0.15726 -0.61494 -0.16211 -0.61823 -0.16535 C -0.62778 -0.1746 -0.63542 -0.17946 -0.64757 -0.182 C -0.64914 -0.18732 -0.65018 -0.19796 -0.65018 -0.19796 " pathEditMode="relative" rAng="0" ptsTypes="fffffffffffff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0" y="-8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FFFF00">
                <a:alpha val="65000"/>
              </a:srgb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7611327" cy="45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pole tekstowe 5"/>
          <p:cNvSpPr txBox="1"/>
          <p:nvPr/>
        </p:nvSpPr>
        <p:spPr>
          <a:xfrm>
            <a:off x="1785918" y="357166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i="1" dirty="0" smtClean="0">
                <a:latin typeface="Times New Roman" pitchFamily="18" charset="0"/>
                <a:cs typeface="Times New Roman" pitchFamily="18" charset="0"/>
              </a:rPr>
              <a:t>CREATIVE CORNER</a:t>
            </a:r>
            <a:endParaRPr lang="pl-PL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290</Words>
  <Application>Microsoft Office PowerPoint</Application>
  <PresentationFormat>Pokaz na ekranie (4:3)</PresentationFormat>
  <Paragraphs>98</Paragraphs>
  <Slides>20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61</cp:revision>
  <dcterms:created xsi:type="dcterms:W3CDTF">2015-05-03T10:50:14Z</dcterms:created>
  <dcterms:modified xsi:type="dcterms:W3CDTF">2015-08-06T14:12:08Z</dcterms:modified>
</cp:coreProperties>
</file>