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72" r:id="rId3"/>
    <p:sldId id="256" r:id="rId4"/>
    <p:sldId id="259" r:id="rId5"/>
    <p:sldId id="258" r:id="rId6"/>
    <p:sldId id="261" r:id="rId7"/>
    <p:sldId id="271" r:id="rId8"/>
    <p:sldId id="257" r:id="rId9"/>
    <p:sldId id="260" r:id="rId10"/>
    <p:sldId id="265" r:id="rId11"/>
    <p:sldId id="262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481" autoAdjust="0"/>
  </p:normalViewPr>
  <p:slideViewPr>
    <p:cSldViewPr>
      <p:cViewPr varScale="1">
        <p:scale>
          <a:sx n="62" d="100"/>
          <a:sy n="62" d="100"/>
        </p:scale>
        <p:origin x="1626" y="6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7B58A-E42C-43D1-9C01-BB0FE59038AB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5C90AD-7076-4AC7-86F7-A7020B8EE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294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839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969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582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326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282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257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91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CBF2-C33D-4A9C-B156-8311CB52304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467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084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999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C90AD-7076-4AC7-86F7-A7020B8EEE6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131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34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220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740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608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42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31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580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884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42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732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F12C1-92B8-4352-8870-4703D96EC148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45105-DDD3-44B8-BC7D-25B740C00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454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-31939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924944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08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CLOTHES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61861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ia\Desktop\kolejne pics\shutterstock_1938752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606408" cy="574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61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08\shutterstock_434195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08912" cy="5984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01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93980" y="69269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/>
              <a:t>I </a:t>
            </a:r>
            <a:r>
              <a:rPr lang="pl-PL" sz="2800" b="1" dirty="0" err="1" smtClean="0"/>
              <a:t>am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wearing</a:t>
            </a:r>
            <a:r>
              <a:rPr lang="pl-PL" sz="2800" b="1" dirty="0" smtClean="0"/>
              <a:t> a </a:t>
            </a:r>
            <a:r>
              <a:rPr lang="pl-PL" sz="2800" b="1" dirty="0" err="1" smtClean="0"/>
              <a:t>dress</a:t>
            </a:r>
            <a:r>
              <a:rPr lang="pl-PL" sz="2800" b="1" dirty="0" smtClean="0"/>
              <a:t>.</a:t>
            </a:r>
            <a:endParaRPr lang="en-GB" sz="2800" b="1" dirty="0"/>
          </a:p>
        </p:txBody>
      </p:sp>
      <p:sp>
        <p:nvSpPr>
          <p:cNvPr id="3" name="pole tekstowe 2"/>
          <p:cNvSpPr txBox="1"/>
          <p:nvPr/>
        </p:nvSpPr>
        <p:spPr>
          <a:xfrm>
            <a:off x="827584" y="2446919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 </a:t>
            </a:r>
            <a:r>
              <a:rPr lang="pl-PL" sz="2800" b="1" dirty="0" err="1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am</a:t>
            </a:r>
            <a:r>
              <a:rPr lang="pl-PL" sz="28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sz="2800" b="1" dirty="0" err="1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wearing</a:t>
            </a:r>
            <a:r>
              <a:rPr lang="pl-PL" sz="28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sz="2800" b="1" dirty="0" err="1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trainers</a:t>
            </a:r>
            <a:r>
              <a:rPr lang="pl-PL" sz="2800" b="1" dirty="0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en-GB" sz="2800" b="1" dirty="0">
              <a:solidFill>
                <a:srgbClr val="C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800133" y="397370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 </a:t>
            </a:r>
            <a:r>
              <a:rPr lang="pl-PL" sz="2800" b="1" dirty="0" err="1" smtClean="0">
                <a:solidFill>
                  <a:srgbClr val="7030A0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am</a:t>
            </a:r>
            <a:r>
              <a:rPr lang="pl-PL" sz="2800" b="1" dirty="0" smtClean="0">
                <a:solidFill>
                  <a:srgbClr val="7030A0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wearing</a:t>
            </a:r>
            <a:r>
              <a:rPr lang="pl-PL" sz="2800" b="1" dirty="0" smtClean="0">
                <a:solidFill>
                  <a:srgbClr val="7030A0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socks</a:t>
            </a:r>
            <a:r>
              <a:rPr lang="pl-PL" sz="2800" b="1" dirty="0" smtClean="0">
                <a:solidFill>
                  <a:srgbClr val="7030A0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.</a:t>
            </a:r>
            <a:endParaRPr lang="en-GB" sz="2800" b="1" dirty="0">
              <a:solidFill>
                <a:srgbClr val="7030A0"/>
              </a:solidFill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426905" y="1570218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I </a:t>
            </a:r>
            <a:r>
              <a:rPr lang="pl-PL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am</a:t>
            </a:r>
            <a:r>
              <a:rPr lang="pl-PL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pl-PL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wearing</a:t>
            </a:r>
            <a:r>
              <a:rPr lang="pl-PL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dobe Gothic Std B" pitchFamily="34" charset="-128"/>
                <a:ea typeface="Adobe Gothic Std B" pitchFamily="34" charset="-128"/>
              </a:rPr>
              <a:t> a T-shirt.</a:t>
            </a:r>
            <a:endParaRPr lang="en-GB" sz="2800" b="1" dirty="0">
              <a:solidFill>
                <a:schemeClr val="tx2">
                  <a:lumMod val="60000"/>
                  <a:lumOff val="40000"/>
                </a:schemeClr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421090" y="321297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 </a:t>
            </a:r>
            <a:r>
              <a:rPr lang="pl-PL" sz="2800" b="1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am</a:t>
            </a:r>
            <a:r>
              <a:rPr lang="pl-PL" sz="2800" b="1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l-PL" sz="2800" b="1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wearing</a:t>
            </a:r>
            <a:r>
              <a:rPr lang="pl-PL" sz="2800" b="1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jeans.</a:t>
            </a:r>
            <a:endParaRPr lang="en-GB" sz="2800" b="1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051720" y="4900518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accent6">
                    <a:lumMod val="75000"/>
                  </a:schemeClr>
                </a:solidFill>
                <a:latin typeface="Graphite Std" pitchFamily="66" charset="0"/>
              </a:rPr>
              <a:t>I </a:t>
            </a:r>
            <a:r>
              <a:rPr lang="pl-PL" sz="2800" b="1" dirty="0" err="1" smtClean="0">
                <a:solidFill>
                  <a:schemeClr val="accent6">
                    <a:lumMod val="75000"/>
                  </a:schemeClr>
                </a:solidFill>
                <a:latin typeface="Graphite Std" pitchFamily="66" charset="0"/>
              </a:rPr>
              <a:t>am</a:t>
            </a:r>
            <a:r>
              <a:rPr lang="pl-PL" sz="2800" b="1" dirty="0" smtClean="0">
                <a:solidFill>
                  <a:schemeClr val="accent6">
                    <a:lumMod val="75000"/>
                  </a:schemeClr>
                </a:solidFill>
                <a:latin typeface="Graphite Std" pitchFamily="66" charset="0"/>
              </a:rPr>
              <a:t> </a:t>
            </a:r>
            <a:r>
              <a:rPr lang="pl-PL" sz="2800" b="1" dirty="0" err="1" smtClean="0">
                <a:solidFill>
                  <a:schemeClr val="accent6">
                    <a:lumMod val="75000"/>
                  </a:schemeClr>
                </a:solidFill>
                <a:latin typeface="Graphite Std" pitchFamily="66" charset="0"/>
              </a:rPr>
              <a:t>wearing</a:t>
            </a:r>
            <a:r>
              <a:rPr lang="pl-PL" sz="2800" b="1" dirty="0" smtClean="0">
                <a:solidFill>
                  <a:schemeClr val="accent6">
                    <a:lumMod val="75000"/>
                  </a:schemeClr>
                </a:solidFill>
                <a:latin typeface="Graphite Std" pitchFamily="66" charset="0"/>
              </a:rPr>
              <a:t> a </a:t>
            </a:r>
            <a:r>
              <a:rPr lang="pl-PL" sz="2800" b="1" dirty="0" err="1" smtClean="0">
                <a:solidFill>
                  <a:schemeClr val="accent6">
                    <a:lumMod val="75000"/>
                  </a:schemeClr>
                </a:solidFill>
                <a:latin typeface="Graphite Std" pitchFamily="66" charset="0"/>
              </a:rPr>
              <a:t>skirt</a:t>
            </a:r>
            <a:r>
              <a:rPr lang="pl-PL" sz="2800" b="1" dirty="0" smtClean="0">
                <a:solidFill>
                  <a:schemeClr val="accent6">
                    <a:lumMod val="75000"/>
                  </a:schemeClr>
                </a:solidFill>
                <a:latin typeface="Graphite Std" pitchFamily="66" charset="0"/>
              </a:rPr>
              <a:t>.</a:t>
            </a:r>
            <a:endParaRPr lang="en-GB" sz="2800" b="1" dirty="0">
              <a:solidFill>
                <a:schemeClr val="accent6">
                  <a:lumMod val="75000"/>
                </a:schemeClr>
              </a:solidFill>
              <a:latin typeface="Graphite Std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83568" y="5830214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FFC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I </a:t>
            </a:r>
            <a:r>
              <a:rPr lang="pl-PL" sz="2800" b="1" dirty="0" err="1" smtClean="0">
                <a:solidFill>
                  <a:srgbClr val="FFC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am</a:t>
            </a:r>
            <a:r>
              <a:rPr lang="pl-PL" sz="2800" b="1" dirty="0" smtClean="0">
                <a:solidFill>
                  <a:srgbClr val="FFC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 </a:t>
            </a:r>
            <a:r>
              <a:rPr lang="pl-PL" sz="2800" b="1" dirty="0" err="1" smtClean="0">
                <a:solidFill>
                  <a:srgbClr val="FFC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wearing</a:t>
            </a:r>
            <a:r>
              <a:rPr lang="pl-PL" sz="2800" b="1" dirty="0" smtClean="0">
                <a:solidFill>
                  <a:srgbClr val="FFC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 </a:t>
            </a:r>
            <a:r>
              <a:rPr lang="pl-PL" sz="2800" b="1" dirty="0" err="1" smtClean="0">
                <a:solidFill>
                  <a:srgbClr val="FFC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shorts</a:t>
            </a:r>
            <a:r>
              <a:rPr lang="pl-PL" sz="2800" b="1" dirty="0" smtClean="0">
                <a:solidFill>
                  <a:srgbClr val="FFC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.</a:t>
            </a:r>
            <a:endParaRPr lang="en-GB" sz="2800" b="1" dirty="0">
              <a:solidFill>
                <a:srgbClr val="FFC000"/>
              </a:solidFill>
              <a:latin typeface="Myanmar Text" panose="020B0502040204020203" pitchFamily="34" charset="0"/>
              <a:cs typeface="Myanmar Tex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ia\Desktop\shutter\08\shutterstock_181177367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20688"/>
            <a:ext cx="5366445" cy="536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65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5536" y="158454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zig-zag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43608" y="364502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dotted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checked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striped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64088" y="2711588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plain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2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ia\Desktop\shutter\08\shutterstock_166450808 [Przekonwertowany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9030"/>
            <a:ext cx="5992491" cy="5992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99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ia\Desktop\shutter\08\shutterstock_1162778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785" y="256019"/>
            <a:ext cx="6935992" cy="6608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19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ownloads\chłopiec sto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48680"/>
            <a:ext cx="1350888" cy="5843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ownloads\dziewczynka biegnie 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21987"/>
            <a:ext cx="3498102" cy="553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31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słońce 2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2316584" cy="231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DS_TN_materials\RYSUNKI\chmurka deszcz kolo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36999"/>
            <a:ext cx="2117353" cy="179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DS_TN_materials\RYSUNKI\bikini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14057"/>
            <a:ext cx="1265502" cy="18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528" y="4509120"/>
            <a:ext cx="1433190" cy="162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Anna Musielak\Desktop\DS_TN_materials\RYSUNKI\czapka z daszkiem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67465"/>
            <a:ext cx="1519262" cy="81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Anna Musielak\Desktop\DS_TN_materials\RYSUNKI\kapelusz damski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718" y="3114737"/>
            <a:ext cx="2654300" cy="88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Anna Musielak\Desktop\DS_TN_materials\RYSUNKI\kalosze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381" y="2941849"/>
            <a:ext cx="1248124" cy="166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Anna Musielak\Desktop\DS_TN_materials\RYSUNKI\sukienka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123" y="1007021"/>
            <a:ext cx="984653" cy="139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Anna Musielak\Desktop\DS_TN_materials\RYSUNKI\buty trekkingowe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388" y="438582"/>
            <a:ext cx="1208462" cy="9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Anna Musielak\Desktop\DS_TN_materials\RYSUNKI\spódnica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788" y="5421073"/>
            <a:ext cx="916655" cy="93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38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18541 -0.228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71" y="-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58872 -0.076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44" y="-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0.20086 -0.0030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0.02315 L 0.53212 0.2037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58" y="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-0.43229 -0.2388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15" y="-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40747 0.4893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65" y="2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0.0059 -0.4217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-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984875" y="97797"/>
            <a:ext cx="7321363" cy="67413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Łącznik prostoliniowy 3"/>
          <p:cNvCxnSpPr>
            <a:stCxn id="2" idx="0"/>
            <a:endCxn id="2" idx="4"/>
          </p:cNvCxnSpPr>
          <p:nvPr/>
        </p:nvCxnSpPr>
        <p:spPr>
          <a:xfrm>
            <a:off x="4645557" y="97797"/>
            <a:ext cx="0" cy="6741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oliniowy 5"/>
          <p:cNvCxnSpPr>
            <a:stCxn id="2" idx="2"/>
            <a:endCxn id="2" idx="6"/>
          </p:cNvCxnSpPr>
          <p:nvPr/>
        </p:nvCxnSpPr>
        <p:spPr>
          <a:xfrm>
            <a:off x="984875" y="3468481"/>
            <a:ext cx="7321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oliniowy 7"/>
          <p:cNvCxnSpPr>
            <a:stCxn id="2" idx="1"/>
          </p:cNvCxnSpPr>
          <p:nvPr/>
        </p:nvCxnSpPr>
        <p:spPr>
          <a:xfrm>
            <a:off x="2057064" y="1085047"/>
            <a:ext cx="5176985" cy="4740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9"/>
          <p:cNvCxnSpPr>
            <a:stCxn id="2" idx="7"/>
            <a:endCxn id="2" idx="3"/>
          </p:cNvCxnSpPr>
          <p:nvPr/>
        </p:nvCxnSpPr>
        <p:spPr>
          <a:xfrm flipH="1">
            <a:off x="2057064" y="1085047"/>
            <a:ext cx="5176985" cy="47668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9" name="Picture 7" descr="C:\Users\Anna Musielak\Desktop\DS_TN_materials\RYSUNKI\buty trekkingow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173" y="3820251"/>
            <a:ext cx="1208462" cy="9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Anna Musielak\Desktop\DS_TN_materials\RYSUNKI\trampki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39152"/>
            <a:ext cx="1354832" cy="80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Anna Musielak\Desktop\DS_TN_materials\RYSUNKI\sukien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009" y="4005064"/>
            <a:ext cx="738079" cy="104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nna Musielak\Desktop\DS_TN_materials\RYSUNKI\tishirt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890" y="5346165"/>
            <a:ext cx="795853" cy="95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C:\Users\Anna Musielak\Desktop\DS_TN_materials\RYSUNKI\majtki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668" y="2324019"/>
            <a:ext cx="1026562" cy="66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Anna Musielak\Desktop\DS_TN_materials\RYSUNKI\szort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68907"/>
            <a:ext cx="876743" cy="83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C:\Users\Anna Musielak\Desktop\DS_TN_materials\RYSUNKI\czapka z daszkiem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595" y="5470765"/>
            <a:ext cx="1417248" cy="7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Anna Musielak\Desktop\DS_TN_materials\RYSUNKI\bikini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126" y="1903059"/>
            <a:ext cx="744556" cy="108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83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rę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936104" cy="126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DS_TN_materials\RYSUNKI\dziecko uśmiechnięt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17" y="2564904"/>
            <a:ext cx="1534790" cy="152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87837"/>
            <a:ext cx="1134619" cy="158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614" y="5336542"/>
            <a:ext cx="1617910" cy="127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nna Musielak\Desktop\DS_TN_materials\RYSUNKI\chłopiec z piłką 2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171"/>
          <a:stretch/>
        </p:blipFill>
        <p:spPr bwMode="auto">
          <a:xfrm>
            <a:off x="312217" y="4975378"/>
            <a:ext cx="1811511" cy="146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nna Musielak\Desktop\DS_TN_materials\RYSUNKI\szort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384" y="2841034"/>
            <a:ext cx="1320441" cy="125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Łącznik prostoliniowy 2"/>
          <p:cNvCxnSpPr/>
          <p:nvPr/>
        </p:nvCxnSpPr>
        <p:spPr>
          <a:xfrm flipV="1">
            <a:off x="2143944" y="1232003"/>
            <a:ext cx="5101902" cy="22567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9"/>
          <p:cNvCxnSpPr/>
          <p:nvPr/>
        </p:nvCxnSpPr>
        <p:spPr>
          <a:xfrm>
            <a:off x="1847007" y="1412776"/>
            <a:ext cx="5069160" cy="44788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oliniowy 12"/>
          <p:cNvCxnSpPr/>
          <p:nvPr/>
        </p:nvCxnSpPr>
        <p:spPr>
          <a:xfrm flipV="1">
            <a:off x="2369546" y="3467771"/>
            <a:ext cx="4856084" cy="22567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28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3035275" y="3421252"/>
            <a:ext cx="3082018" cy="34274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122" name="Picture 2" descr="C:\Users\Ania\Desktop\shutter\08\shutterstock_157416896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4" y="506960"/>
            <a:ext cx="8568952" cy="586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rostokąt 10"/>
          <p:cNvSpPr/>
          <p:nvPr/>
        </p:nvSpPr>
        <p:spPr>
          <a:xfrm>
            <a:off x="0" y="3398314"/>
            <a:ext cx="3041780" cy="345968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-49907" y="-1319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6095715" y="3438064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095715" y="23060"/>
            <a:ext cx="3041780" cy="341500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2991873" y="3470566"/>
            <a:ext cx="3125419" cy="34429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2991873" y="-32502"/>
            <a:ext cx="3125420" cy="3470566"/>
          </a:xfrm>
          <a:prstGeom prst="rect">
            <a:avLst/>
          </a:prstGeom>
          <a:solidFill>
            <a:schemeClr val="accent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0" y="3470566"/>
            <a:ext cx="3041780" cy="331518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-49907" y="-73571"/>
            <a:ext cx="3041780" cy="351163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991873" y="3470566"/>
            <a:ext cx="3125419" cy="337074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461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0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2745</TotalTime>
  <Words>111</Words>
  <Application>Microsoft Office PowerPoint</Application>
  <PresentationFormat>Pokaz na ekranie (4:3)</PresentationFormat>
  <Paragraphs>31</Paragraphs>
  <Slides>13</Slides>
  <Notes>13</Notes>
  <HiddenSlides>0</HiddenSlides>
  <MMClips>0</MMClips>
  <ScaleCrop>false</ScaleCrop>
  <HeadingPairs>
    <vt:vector size="6" baseType="variant">
      <vt:variant>
        <vt:lpstr>Używane czcionki</vt:lpstr>
      </vt:variant>
      <vt:variant>
        <vt:i4>13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27" baseType="lpstr">
      <vt:lpstr>Adobe Gothic Std B</vt:lpstr>
      <vt:lpstr>Aharoni</vt:lpstr>
      <vt:lpstr>Arial</vt:lpstr>
      <vt:lpstr>Berlin Sans FB</vt:lpstr>
      <vt:lpstr>Britannic Bold</vt:lpstr>
      <vt:lpstr>Calibri</vt:lpstr>
      <vt:lpstr>Consolas</vt:lpstr>
      <vt:lpstr>Graphite Std</vt:lpstr>
      <vt:lpstr>Graphite Std Wide</vt:lpstr>
      <vt:lpstr>Jokerman</vt:lpstr>
      <vt:lpstr>Myanmar Text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51</cp:revision>
  <dcterms:created xsi:type="dcterms:W3CDTF">2015-02-01T18:02:29Z</dcterms:created>
  <dcterms:modified xsi:type="dcterms:W3CDTF">2015-08-06T13:52:05Z</dcterms:modified>
</cp:coreProperties>
</file>