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handoutMasterIdLst>
    <p:handoutMasterId r:id="rId18"/>
  </p:handoutMasterIdLst>
  <p:sldIdLst>
    <p:sldId id="276" r:id="rId3"/>
    <p:sldId id="263" r:id="rId4"/>
    <p:sldId id="268" r:id="rId5"/>
    <p:sldId id="264" r:id="rId6"/>
    <p:sldId id="258" r:id="rId7"/>
    <p:sldId id="274" r:id="rId8"/>
    <p:sldId id="260" r:id="rId9"/>
    <p:sldId id="259" r:id="rId10"/>
    <p:sldId id="261" r:id="rId11"/>
    <p:sldId id="262" r:id="rId12"/>
    <p:sldId id="278" r:id="rId13"/>
    <p:sldId id="279" r:id="rId14"/>
    <p:sldId id="269" r:id="rId15"/>
    <p:sldId id="270" r:id="rId16"/>
  </p:sldIdLst>
  <p:sldSz cx="10080625" cy="7559675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034C"/>
    <a:srgbClr val="AECC40"/>
    <a:srgbClr val="DA16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7691" autoAdjust="0"/>
  </p:normalViewPr>
  <p:slideViewPr>
    <p:cSldViewPr>
      <p:cViewPr varScale="1">
        <p:scale>
          <a:sx n="68" d="100"/>
          <a:sy n="68" d="100"/>
        </p:scale>
        <p:origin x="1242" y="6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3" name="Symbol zastępczy daty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4" name="Symbol zastępczy stopki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  <p:sp>
        <p:nvSpPr>
          <p:cNvPr id="5" name="Symbol zastępczy numeru slajd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DFABE42B-1B39-47B8-96B5-AE0ECD134AE9}" type="slidenum">
              <a:t>‹#›</a:t>
            </a:fld>
            <a:endParaRPr lang="pl-PL" sz="1400" b="0" i="0" u="none" strike="noStrike" kern="1200" cap="none">
              <a:ln>
                <a:noFill/>
              </a:ln>
              <a:latin typeface="Liberation Sans" pitchFamily="18"/>
              <a:ea typeface="Lucida Sans Unicode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8234935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l-PL"/>
          </a:p>
        </p:txBody>
      </p:sp>
      <p:sp>
        <p:nvSpPr>
          <p:cNvPr id="4" name="Symbol zastępczy nagłówka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daty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stopki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7" name="Symbol zastępczy numeru slajd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E7025925-C59D-49C0-B16B-D43DA3474EF7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57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l-PL" sz="2000" b="0" i="0" u="none" strike="noStrike" kern="1200" cap="none">
        <a:ln>
          <a:noFill/>
        </a:ln>
        <a:latin typeface="Liberation Sans" pitchFamily="18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1732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40554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8817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40314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6466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6974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2727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8327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8197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2007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Symbol zastępczy notatek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6963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C42365E-41FC-4DA9-8384-EB2C9999A781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102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60DB8A7-D64F-4B05-BD05-A43A86BCB267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329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0F5AD94-5031-47DA-A0C2-ED2AA42D93D6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874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6C0C9BF-EE26-4992-9048-81AE4006CE7D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873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EECCBEF-D2AE-4821-B602-D76BF86F5F3E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6994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1ADE36C-A558-404C-B435-70CEC7FF562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26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637C9B-BF87-424D-83A7-D4A6C9CA52B2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10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1D3F989-2307-45E8-B17C-7076DB55A7C8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394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AE2F60-144C-421A-B91A-EBFECA1DD087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331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46889FC-1B43-47A4-A654-52EA7E956092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111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51E81EF-BB2A-451A-B8F4-B373B0AA572E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890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00630A4-895D-466E-A6AD-A60D43690A0C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167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A380D91-8252-476B-A60A-480FA7D0D543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048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2D210F-86DF-451B-9B21-D8E0217617D0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432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E7ACA42-6847-4C07-A169-592400B6B05A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493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AB314D-BD07-4002-8D50-76C9CA94A259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844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189E2C4-3FB3-45CD-A631-65AD372D9FAB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69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C557B7-3A66-4229-9EB5-D9E0FAC034C1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796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CB4B0A7-E4EE-4F98-9011-E8E84266F2F6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9135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A857DF2-5C6E-4FA7-8DA5-2C8D552C4870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371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F6B5B4D-5A8C-4679-B5EC-DA7EC174CCB5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675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850" y="1236663"/>
            <a:ext cx="2266950" cy="491648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3238" y="1236663"/>
            <a:ext cx="6653212" cy="491648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3DABD1B0-FC90-48D0-8472-3D7AFC6A0425}" type="datetime1">
              <a:rPr lang="pl-PL" smtClean="0"/>
              <a:pPr lvl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AE27DD9-3A26-4121-ABE8-72B8B494D494}" type="slidenum"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480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sp>
        <p:nvSpPr>
          <p:cNvPr id="3" name="Symbol zastępczy tekstu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pl-PL" sz="32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pl-PL" sz="28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pl-PL" sz="24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pl-PL" sz="2000" b="0" i="0" u="none" strike="noStrike" kern="1200" cap="none">
                <a:ln>
                  <a:noFill/>
                </a:ln>
                <a:latin typeface="Liberation Sans" pitchFamily="18"/>
                <a:ea typeface="Lucida Sans Unicode" pitchFamily="2"/>
                <a:cs typeface="Mangal" pitchFamily="2"/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ymbol zastępczy stopki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6" name="Symbol zastępczy numeru slajdu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l-PL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A5433CA2-C31B-4D1F-B64F-8F7920509BB1}" type="slidenum"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pl-PL" sz="4400" b="0" i="0" u="none" strike="noStrike" kern="1200" cap="none">
          <a:ln>
            <a:noFill/>
          </a:ln>
          <a:latin typeface="Liberation Sans" pitchFamily="18"/>
          <a:cs typeface="Mangal" pitchFamily="2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pl-PL" sz="3200" b="0" i="0" u="none" strike="noStrike" kern="1200" cap="none">
          <a:ln>
            <a:noFill/>
          </a:ln>
          <a:latin typeface="Liberation Sans" pitchFamily="18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56000" y="1237320"/>
            <a:ext cx="8567640" cy="26312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pl-PL"/>
              <a:t>Kliknij, aby edytować format tekstu tytułuKliknij, aby edytować styl</a:t>
            </a:r>
          </a:p>
        </p:txBody>
      </p:sp>
      <p:sp>
        <p:nvSpPr>
          <p:cNvPr id="3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92640" y="7007039"/>
            <a:ext cx="2267640" cy="4021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/>
          <a:lstStyle>
            <a:lvl1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8B8B8B"/>
                </a:solidFill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3DABD1B0-FC90-48D0-8472-3D7AFC6A0425}" type="datetime1">
              <a:rPr lang="pl-PL"/>
              <a:pPr lvl="0"/>
              <a:t>2015-08-06</a:t>
            </a:fld>
            <a:endParaRPr lang="pl-PL"/>
          </a:p>
        </p:txBody>
      </p:sp>
      <p:sp>
        <p:nvSpPr>
          <p:cNvPr id="4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339000" y="7007039"/>
            <a:ext cx="3401640" cy="4021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/>
          <a:lstStyle>
            <a:lvl1pPr lvl="0" rtl="0" hangingPunct="0">
              <a:buNone/>
              <a:tabLst/>
              <a:defRPr lang="pl-PL" sz="2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l-PL"/>
          </a:p>
        </p:txBody>
      </p:sp>
      <p:sp>
        <p:nvSpPr>
          <p:cNvPr id="5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118999" y="7007039"/>
            <a:ext cx="2267640" cy="4021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 anchorCtr="0"/>
          <a:lstStyle>
            <a:lvl1pPr marL="0" marR="0" lvl="0" indent="0" algn="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l-PL" sz="1200" b="0" i="0" u="none" strike="noStrike" kern="1200" cap="none" spc="0" baseline="0">
                <a:solidFill>
                  <a:srgbClr val="8B8B8B"/>
                </a:solidFill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503F59A9-E1A2-4BA5-B15A-5C290CF09491}" type="slidenum">
              <a:t>‹#›</a:t>
            </a:fld>
            <a:endParaRPr lang="pl-PL"/>
          </a:p>
        </p:txBody>
      </p:sp>
      <p:sp>
        <p:nvSpPr>
          <p:cNvPr id="6" name="Symbol zastępczy tekstu 5"/>
          <p:cNvSpPr txBox="1">
            <a:spLocks noGrp="1"/>
          </p:cNvSpPr>
          <p:nvPr>
            <p:ph type="body" idx="1"/>
          </p:nvPr>
        </p:nvSpPr>
        <p:spPr>
          <a:xfrm>
            <a:off x="503999" y="176868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562"/>
              </a:spcAft>
              <a:buSzPct val="45000"/>
              <a:buFont typeface="StarSymbol"/>
              <a:buNone/>
              <a:defRPr lang="pl-PL" sz="309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562"/>
              </a:spcAft>
              <a:buSzPct val="45000"/>
              <a:buFont typeface="StarSymbol"/>
              <a:buChar char="●"/>
              <a:defRPr lang="pl-PL" sz="309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247"/>
              </a:spcAft>
              <a:buSzPct val="75000"/>
              <a:buFont typeface="StarSymbol"/>
              <a:buChar char="–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935"/>
              </a:spcAft>
              <a:buSzPct val="45000"/>
              <a:buFont typeface="StarSymbol"/>
              <a:buChar char="●"/>
              <a:defRPr lang="pl-PL" sz="199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624"/>
              </a:spcAft>
              <a:buSzPct val="75000"/>
              <a:buFont typeface="StarSymbol"/>
              <a:buChar char="–"/>
              <a:defRPr lang="pl-PL" sz="199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312"/>
              </a:spcAft>
              <a:buSzPct val="45000"/>
              <a:buFont typeface="StarSymbol"/>
              <a:buChar char="●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312"/>
              </a:spcAft>
              <a:buSzPct val="45000"/>
              <a:buFont typeface="StarSymbol"/>
              <a:buChar char="●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312"/>
              </a:spcAft>
              <a:buSzPct val="45000"/>
              <a:buFont typeface="StarSymbol"/>
              <a:buChar char="●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312"/>
              </a:spcAft>
              <a:buSzPct val="45000"/>
              <a:buFont typeface="StarSymbol"/>
              <a:buChar char="●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312"/>
              </a:spcAft>
              <a:buSzPct val="45000"/>
              <a:buFont typeface="StarSymbol"/>
              <a:buChar char="●"/>
              <a:defRPr lang="pl-PL" sz="2210" b="0" i="0" u="none" strike="noStrike" kern="1200" cap="none" spc="0" baseline="0">
                <a:ln>
                  <a:noFill/>
                </a:ln>
                <a:solidFill>
                  <a:srgbClr val="000000"/>
                </a:solidFill>
                <a:latin typeface="Calibri"/>
                <a:ea typeface="Lucida Sans Unicode" pitchFamily="2"/>
                <a:cs typeface="Mangal" pitchFamily="2"/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pl-PL" sz="6000" b="0" i="0" u="none" strike="noStrike" kern="1200" cap="none" spc="0" baseline="0">
          <a:ln>
            <a:noFill/>
          </a:ln>
          <a:solidFill>
            <a:srgbClr val="000000"/>
          </a:solidFill>
          <a:latin typeface="Calibri Light"/>
          <a:ea typeface="Lucida Sans Unicode" pitchFamily="2"/>
          <a:cs typeface="Mangal" pitchFamily="2"/>
        </a:defRPr>
      </a:lvl1pPr>
    </p:titleStyle>
    <p:bodyStyle>
      <a:lvl1pPr marL="0" marR="0" indent="0" algn="l" rtl="0" hangingPunct="1">
        <a:lnSpc>
          <a:spcPct val="90000"/>
        </a:lnSpc>
        <a:spcBef>
          <a:spcPts val="0"/>
        </a:spcBef>
        <a:spcAft>
          <a:spcPts val="1562"/>
        </a:spcAft>
        <a:tabLst/>
        <a:defRPr lang="pl-PL" sz="3090" b="0" i="0" u="none" strike="noStrike" kern="1200" cap="none" spc="0" baseline="0">
          <a:ln>
            <a:noFill/>
          </a:ln>
          <a:solidFill>
            <a:srgbClr val="000000"/>
          </a:solidFill>
          <a:latin typeface="Calibri"/>
          <a:cs typeface="Mang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12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jp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21.jpg"/><Relationship Id="rId10" Type="http://schemas.openxmlformats.org/officeDocument/2006/relationships/image" Target="../media/image41.jpg"/><Relationship Id="rId4" Type="http://schemas.openxmlformats.org/officeDocument/2006/relationships/image" Target="../media/image36.jpg"/><Relationship Id="rId9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8678" y="0"/>
            <a:ext cx="10669303" cy="7559675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46662" y="3003671"/>
            <a:ext cx="4299312" cy="1763772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06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PETS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5807" y="5508029"/>
            <a:ext cx="8679096" cy="1255940"/>
          </a:xfrm>
          <a:prstGeom prst="rect">
            <a:avLst/>
          </a:prstGeom>
          <a:noFill/>
        </p:spPr>
        <p:txBody>
          <a:bodyPr wrap="square" lIns="100794" tIns="50397" rIns="100794" bIns="50397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3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3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76418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0080000" cy="7560000"/>
          </a:xfrm>
        </p:spPr>
      </p:pic>
      <p:sp>
        <p:nvSpPr>
          <p:cNvPr id="8" name="Prostokąt 7"/>
          <p:cNvSpPr/>
          <p:nvPr/>
        </p:nvSpPr>
        <p:spPr>
          <a:xfrm>
            <a:off x="3024436" y="2187842"/>
            <a:ext cx="2016224" cy="20162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5616376" y="0"/>
            <a:ext cx="1944091" cy="234852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5040312" y="2173528"/>
            <a:ext cx="5040313" cy="218237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5040311" y="4351068"/>
            <a:ext cx="5040313" cy="9409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040660" y="5236741"/>
            <a:ext cx="5040313" cy="232293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7561166" y="10479"/>
            <a:ext cx="2519807" cy="216305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4536256" y="10479"/>
            <a:ext cx="1101817" cy="216304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1" y="-3376"/>
            <a:ext cx="4536256" cy="2191218"/>
          </a:xfrm>
          <a:prstGeom prst="rect">
            <a:avLst/>
          </a:prstGeom>
          <a:solidFill>
            <a:srgbClr val="DA16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3024436" y="4185199"/>
            <a:ext cx="2016224" cy="3374475"/>
          </a:xfrm>
          <a:prstGeom prst="rect">
            <a:avLst/>
          </a:prstGeom>
          <a:solidFill>
            <a:srgbClr val="AECC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2187842"/>
            <a:ext cx="3024435" cy="537183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801" y="0"/>
            <a:ext cx="11231025" cy="760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Prostokąt 6"/>
          <p:cNvSpPr/>
          <p:nvPr/>
        </p:nvSpPr>
        <p:spPr>
          <a:xfrm>
            <a:off x="1390491" y="3012766"/>
            <a:ext cx="1583929" cy="252028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2952080" y="5508029"/>
            <a:ext cx="5040313" cy="205164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2961704" y="3009913"/>
            <a:ext cx="1583929" cy="25202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4545633" y="3009913"/>
            <a:ext cx="3446760" cy="25202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-202185" y="5530193"/>
            <a:ext cx="3442297" cy="205164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7992393" y="5533046"/>
            <a:ext cx="2836892" cy="20516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7992393" y="0"/>
            <a:ext cx="2892465" cy="553304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-372801" y="489633"/>
            <a:ext cx="8348062" cy="2520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-355669" y="0"/>
            <a:ext cx="8348062" cy="48963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-387794" y="2987749"/>
            <a:ext cx="1906757" cy="2520280"/>
          </a:xfrm>
          <a:prstGeom prst="rect">
            <a:avLst/>
          </a:prstGeom>
          <a:solidFill>
            <a:srgbClr val="AD0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135" y="0"/>
            <a:ext cx="1029276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6696496" y="2453833"/>
            <a:ext cx="1906757" cy="2520280"/>
          </a:xfrm>
          <a:prstGeom prst="rect">
            <a:avLst/>
          </a:prstGeom>
          <a:solidFill>
            <a:srgbClr val="AD0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8603253" y="2454788"/>
            <a:ext cx="1484501" cy="25202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544369" y="0"/>
            <a:ext cx="4543386" cy="25202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544369" y="4953047"/>
            <a:ext cx="4543386" cy="260662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-212135" y="4975068"/>
            <a:ext cx="2444135" cy="26066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2232000" y="4975068"/>
            <a:ext cx="3312369" cy="260662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-229686" y="2454788"/>
            <a:ext cx="2444135" cy="2540954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2209303" y="2511224"/>
            <a:ext cx="4487193" cy="2475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-229686" y="0"/>
            <a:ext cx="5774055" cy="25070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 dirty="0" err="1"/>
              <a:t>What</a:t>
            </a:r>
            <a:r>
              <a:rPr lang="pl-PL" dirty="0"/>
              <a:t> do </a:t>
            </a:r>
            <a:r>
              <a:rPr lang="pl-PL" dirty="0" err="1"/>
              <a:t>animals</a:t>
            </a:r>
            <a:r>
              <a:rPr lang="pl-PL" dirty="0"/>
              <a:t> </a:t>
            </a:r>
            <a:r>
              <a:rPr lang="pl-PL" dirty="0" err="1"/>
              <a:t>need</a:t>
            </a:r>
            <a:r>
              <a:rPr lang="pl-PL" dirty="0"/>
              <a:t>?</a:t>
            </a:r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6560" y="1336680"/>
            <a:ext cx="4537440" cy="3055320"/>
          </a:xfr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961236" y="1419283"/>
            <a:ext cx="3656883" cy="2828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816176" y="4174680"/>
            <a:ext cx="4290120" cy="32277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Prostokąt 7"/>
          <p:cNvSpPr/>
          <p:nvPr/>
        </p:nvSpPr>
        <p:spPr>
          <a:xfrm>
            <a:off x="935856" y="5652045"/>
            <a:ext cx="18691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food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Wybuch 1 8"/>
          <p:cNvSpPr/>
          <p:nvPr/>
        </p:nvSpPr>
        <p:spPr>
          <a:xfrm>
            <a:off x="215776" y="4859957"/>
            <a:ext cx="3312368" cy="2225861"/>
          </a:xfrm>
          <a:prstGeom prst="irregularSeal1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>
              <a:buNone/>
            </a:pPr>
            <a:r>
              <a:rPr lang="pl-PL" dirty="0" err="1" smtClean="0"/>
              <a:t>What</a:t>
            </a:r>
            <a:r>
              <a:rPr lang="pl-PL" dirty="0" smtClean="0"/>
              <a:t> do </a:t>
            </a:r>
            <a:r>
              <a:rPr lang="pl-PL" dirty="0" err="1" smtClean="0"/>
              <a:t>animals</a:t>
            </a:r>
            <a:r>
              <a:rPr lang="pl-PL" dirty="0" smtClean="0"/>
              <a:t> </a:t>
            </a:r>
            <a:r>
              <a:rPr lang="pl-PL" dirty="0" err="1" smtClean="0"/>
              <a:t>need</a:t>
            </a:r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863848" y="5652045"/>
            <a:ext cx="2217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water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Wybuch 1 7"/>
          <p:cNvSpPr/>
          <p:nvPr/>
        </p:nvSpPr>
        <p:spPr>
          <a:xfrm>
            <a:off x="215776" y="4859957"/>
            <a:ext cx="3672408" cy="2880320"/>
          </a:xfrm>
          <a:prstGeom prst="irregularSeal1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27" y="1475581"/>
            <a:ext cx="3510390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961" y="1619597"/>
            <a:ext cx="4049783" cy="25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280" y="4427909"/>
            <a:ext cx="4320480" cy="288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16440" y="1368000"/>
            <a:ext cx="4579559" cy="3199320"/>
          </a:xfrm>
        </p:spPr>
      </p:pic>
      <p:sp>
        <p:nvSpPr>
          <p:cNvPr id="4" name="Tytuł 3"/>
          <p:cNvSpPr txBox="1">
            <a:spLocks noGrp="1"/>
          </p:cNvSpPr>
          <p:nvPr>
            <p:ph type="title" idx="4294967295"/>
          </p:nvPr>
        </p:nvSpPr>
        <p:spPr>
          <a:xfrm>
            <a:off x="504359" y="30132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/>
              <a:t>What do animals need?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752000" y="4105440"/>
            <a:ext cx="5040000" cy="30945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Prostokąt 7"/>
          <p:cNvSpPr/>
          <p:nvPr/>
        </p:nvSpPr>
        <p:spPr>
          <a:xfrm>
            <a:off x="1439912" y="5508029"/>
            <a:ext cx="1850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sleep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Wybuch 1 8"/>
          <p:cNvSpPr/>
          <p:nvPr/>
        </p:nvSpPr>
        <p:spPr>
          <a:xfrm>
            <a:off x="708820" y="4856763"/>
            <a:ext cx="3312368" cy="2225861"/>
          </a:xfrm>
          <a:prstGeom prst="irregularSeal1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/>
              <a:t>What do animals need?</a:t>
            </a:r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88000" y="1336680"/>
            <a:ext cx="3460680" cy="2695320"/>
          </a:xfr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827297" y="1259557"/>
            <a:ext cx="4104000" cy="252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4680271" y="3928251"/>
            <a:ext cx="5251025" cy="343492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Prostokąt 7"/>
          <p:cNvSpPr/>
          <p:nvPr/>
        </p:nvSpPr>
        <p:spPr>
          <a:xfrm>
            <a:off x="863848" y="5158785"/>
            <a:ext cx="2843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exercise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00" y="4303145"/>
            <a:ext cx="4000888" cy="2685134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/>
          </a:p>
        </p:txBody>
      </p:sp>
      <p:pic>
        <p:nvPicPr>
          <p:cNvPr id="3" name="Symbol zastępczy obrazu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85040" y="1336680"/>
            <a:ext cx="2910960" cy="3127320"/>
          </a:xfrm>
        </p:spPr>
      </p:pic>
      <p:sp>
        <p:nvSpPr>
          <p:cNvPr id="4" name="Tytuł 3"/>
          <p:cNvSpPr txBox="1">
            <a:spLocks noGrp="1"/>
          </p:cNvSpPr>
          <p:nvPr>
            <p:ph type="title" idx="4294967295"/>
          </p:nvPr>
        </p:nvSpPr>
        <p:spPr>
          <a:xfrm>
            <a:off x="504719" y="30132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/>
              <a:t>What do animals need?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5616001" y="1224000"/>
            <a:ext cx="3600776" cy="2332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744000" y="3671999"/>
            <a:ext cx="5730120" cy="36467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Prostokąt 8"/>
          <p:cNvSpPr/>
          <p:nvPr/>
        </p:nvSpPr>
        <p:spPr>
          <a:xfrm>
            <a:off x="1071008" y="5525187"/>
            <a:ext cx="1410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fun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Wybuch 1 9"/>
          <p:cNvSpPr/>
          <p:nvPr/>
        </p:nvSpPr>
        <p:spPr>
          <a:xfrm>
            <a:off x="120306" y="4873921"/>
            <a:ext cx="3312368" cy="2225861"/>
          </a:xfrm>
          <a:prstGeom prst="irregularSeal1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l-PL" dirty="0"/>
          </a:p>
        </p:txBody>
      </p:sp>
      <p:sp>
        <p:nvSpPr>
          <p:cNvPr id="3" name="Tytuł 2"/>
          <p:cNvSpPr txBox="1">
            <a:spLocks noGrp="1"/>
          </p:cNvSpPr>
          <p:nvPr>
            <p:ph type="title" idx="4294967295"/>
          </p:nvPr>
        </p:nvSpPr>
        <p:spPr>
          <a:xfrm>
            <a:off x="505079" y="301320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/>
              <a:t>What do animals need?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15416" y="1324127"/>
            <a:ext cx="2444297" cy="3865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991380" y="2190389"/>
            <a:ext cx="3065039" cy="4812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649520" y="4715941"/>
            <a:ext cx="3304743" cy="228656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528144" y="1763613"/>
            <a:ext cx="3210120" cy="236376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Prostokąt 9"/>
          <p:cNvSpPr/>
          <p:nvPr/>
        </p:nvSpPr>
        <p:spPr>
          <a:xfrm>
            <a:off x="482925" y="5830268"/>
            <a:ext cx="26340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friends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Wybuch 1 10"/>
          <p:cNvSpPr/>
          <p:nvPr/>
        </p:nvSpPr>
        <p:spPr>
          <a:xfrm>
            <a:off x="-141788" y="5218745"/>
            <a:ext cx="3883479" cy="2342440"/>
          </a:xfrm>
          <a:prstGeom prst="irregularSeal1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431800" y="395460"/>
            <a:ext cx="2802555" cy="193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593" y="395462"/>
            <a:ext cx="1807202" cy="193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58192" y="5292005"/>
            <a:ext cx="2232248" cy="1738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528144" y="5292005"/>
            <a:ext cx="2951488" cy="1812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816176" y="395459"/>
            <a:ext cx="2879749" cy="193910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rostokąt 2"/>
          <p:cNvSpPr/>
          <p:nvPr/>
        </p:nvSpPr>
        <p:spPr>
          <a:xfrm>
            <a:off x="647824" y="2856507"/>
            <a:ext cx="1509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food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574316" y="3995861"/>
            <a:ext cx="2217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WATER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464248" y="4241502"/>
            <a:ext cx="26340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FRIENDS</a:t>
            </a:r>
            <a:endParaRPr lang="pl-P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400352" y="2627709"/>
            <a:ext cx="2843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EXERCISE</a:t>
            </a:r>
            <a:endParaRPr lang="pl-PL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495135" y="2856507"/>
            <a:ext cx="14302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l-PL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FUN</a:t>
            </a:r>
            <a:endParaRPr lang="pl-PL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7517609" y="3544120"/>
            <a:ext cx="1850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SLEEP</a:t>
            </a:r>
            <a:endParaRPr lang="pl-PL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086" y="5164832"/>
            <a:ext cx="2378216" cy="2026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225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92" y="3275781"/>
            <a:ext cx="1563624" cy="149961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504" y="2334442"/>
            <a:ext cx="1137327" cy="3382293"/>
          </a:xfrm>
          <a:prstGeom prst="rect">
            <a:avLst/>
          </a:prstGeom>
        </p:spPr>
      </p:pic>
      <p:sp>
        <p:nvSpPr>
          <p:cNvPr id="4" name="Elipsa 3"/>
          <p:cNvSpPr/>
          <p:nvPr/>
        </p:nvSpPr>
        <p:spPr>
          <a:xfrm>
            <a:off x="1915203" y="1412972"/>
            <a:ext cx="5061112" cy="52252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Elipsa 4"/>
          <p:cNvSpPr/>
          <p:nvPr/>
        </p:nvSpPr>
        <p:spPr>
          <a:xfrm>
            <a:off x="3522392" y="1412971"/>
            <a:ext cx="5061112" cy="52252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58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792000" y="301320"/>
            <a:ext cx="8352000" cy="85068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/>
              <a:t>Which cat is this?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6000" y="1238760"/>
            <a:ext cx="2778120" cy="2289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7343999" y="576000"/>
            <a:ext cx="2376000" cy="194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6840000" y="5112000"/>
            <a:ext cx="2922119" cy="2156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341880" y="1800000"/>
            <a:ext cx="3210120" cy="237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173880" y="3744000"/>
            <a:ext cx="3384000" cy="23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3096000" y="4968000"/>
            <a:ext cx="3600000" cy="23770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6408000" y="2448000"/>
            <a:ext cx="3570120" cy="264924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Prostokąt 11"/>
          <p:cNvSpPr/>
          <p:nvPr/>
        </p:nvSpPr>
        <p:spPr>
          <a:xfrm>
            <a:off x="359792" y="262546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7488584" y="1562057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6428138" y="404467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3341880" y="284929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282535" y="509724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3096000" y="644822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6808275" y="634471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58928" y="-354455"/>
            <a:ext cx="2588760" cy="3442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ytuł 1"/>
          <p:cNvSpPr txBox="1">
            <a:spLocks noGrp="1"/>
          </p:cNvSpPr>
          <p:nvPr>
            <p:ph type="title" idx="4294967295"/>
          </p:nvPr>
        </p:nvSpPr>
        <p:spPr>
          <a:xfrm>
            <a:off x="335999" y="4798"/>
            <a:ext cx="9071640" cy="126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l-PL" dirty="0" err="1"/>
              <a:t>Which</a:t>
            </a:r>
            <a:r>
              <a:rPr lang="pl-PL" dirty="0"/>
              <a:t> dog </a:t>
            </a:r>
            <a:r>
              <a:rPr lang="pl-PL" dirty="0" err="1"/>
              <a:t>is</a:t>
            </a:r>
            <a:r>
              <a:rPr lang="pl-PL" dirty="0"/>
              <a:t> </a:t>
            </a:r>
            <a:r>
              <a:rPr lang="pl-PL" dirty="0" err="1"/>
              <a:t>this</a:t>
            </a:r>
            <a:r>
              <a:rPr lang="pl-PL" dirty="0"/>
              <a:t>?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8000" y="2678400"/>
            <a:ext cx="2808000" cy="279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7272000" y="144000"/>
            <a:ext cx="2664000" cy="42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456000" y="5472000"/>
            <a:ext cx="3096000" cy="208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3240000" y="3600000"/>
            <a:ext cx="3096000" cy="18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6408000" y="4323960"/>
            <a:ext cx="3714120" cy="280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160370" y="5532227"/>
            <a:ext cx="2994120" cy="2073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10">
            <a:lum/>
            <a:alphaModFix/>
          </a:blip>
          <a:srcRect/>
          <a:stretch>
            <a:fillRect/>
          </a:stretch>
        </p:blipFill>
        <p:spPr>
          <a:xfrm>
            <a:off x="4061880" y="1135875"/>
            <a:ext cx="3210120" cy="251712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Prostokąt 12"/>
          <p:cNvSpPr/>
          <p:nvPr/>
        </p:nvSpPr>
        <p:spPr>
          <a:xfrm>
            <a:off x="1749927" y="2164895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552548" y="226800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7303150" y="319133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31800" y="439200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3292466" y="453600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6552000" y="590295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3517052" y="660955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2603101" y="6666335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  <a:endParaRPr lang="pl-PL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myślni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ajd tytuł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124</Words>
  <Application>Microsoft Office PowerPoint</Application>
  <PresentationFormat>Niestandardowy</PresentationFormat>
  <Paragraphs>42</Paragraphs>
  <Slides>14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14</vt:i4>
      </vt:variant>
    </vt:vector>
  </HeadingPairs>
  <TitlesOfParts>
    <vt:vector size="26" baseType="lpstr">
      <vt:lpstr>Calibri</vt:lpstr>
      <vt:lpstr>Calibri Light</vt:lpstr>
      <vt:lpstr>Liberation Sans</vt:lpstr>
      <vt:lpstr>Liberation Serif</vt:lpstr>
      <vt:lpstr>Lucida Sans Unicode</vt:lpstr>
      <vt:lpstr>Mangal</vt:lpstr>
      <vt:lpstr>Segoe UI</vt:lpstr>
      <vt:lpstr>StarSymbol</vt:lpstr>
      <vt:lpstr>Tahoma</vt:lpstr>
      <vt:lpstr>Times New Roman</vt:lpstr>
      <vt:lpstr>Domyślnie</vt:lpstr>
      <vt:lpstr>Slajd tytułowy</vt:lpstr>
      <vt:lpstr>Prezentacja programu PowerPoint</vt:lpstr>
      <vt:lpstr>Prezentacja programu PowerPoint</vt:lpstr>
      <vt:lpstr>Prezentacja programu PowerPoint</vt:lpstr>
      <vt:lpstr>Prezentacja programu PowerPoint</vt:lpstr>
      <vt:lpstr>What do animals need?</vt:lpstr>
      <vt:lpstr>What do animals need?</vt:lpstr>
      <vt:lpstr>Prezentacja programu PowerPoint</vt:lpstr>
      <vt:lpstr>What do animals need?</vt:lpstr>
      <vt:lpstr>Prezentacja programu PowerPoint</vt:lpstr>
      <vt:lpstr>Prezentacja programu PowerPoint</vt:lpstr>
      <vt:lpstr>Prezentacja programu PowerPoint</vt:lpstr>
      <vt:lpstr>Prezentacja programu PowerPoint</vt:lpstr>
      <vt:lpstr>Which cat is this?</vt:lpstr>
      <vt:lpstr>Which dog is this?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Admin</cp:lastModifiedBy>
  <cp:revision>18</cp:revision>
  <dcterms:created xsi:type="dcterms:W3CDTF">2015-04-06T12:37:15Z</dcterms:created>
  <dcterms:modified xsi:type="dcterms:W3CDTF">2015-08-06T13:50:36Z</dcterms:modified>
</cp:coreProperties>
</file>