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4" r:id="rId2"/>
    <p:sldId id="256" r:id="rId3"/>
    <p:sldId id="260" r:id="rId4"/>
    <p:sldId id="259" r:id="rId5"/>
    <p:sldId id="261" r:id="rId6"/>
    <p:sldId id="262" r:id="rId7"/>
    <p:sldId id="263" r:id="rId8"/>
    <p:sldId id="265" r:id="rId9"/>
    <p:sldId id="264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751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4A2D1B-E3EE-40B5-A722-9B3D1CC04FB0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53409-2B42-44E9-9CC5-7EA031CDE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101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53409-2B42-44E9-9CC5-7EA031CDE5E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809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53409-2B42-44E9-9CC5-7EA031CDE5E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278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53409-2B42-44E9-9CC5-7EA031CDE5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918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53409-2B42-44E9-9CC5-7EA031CDE5E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82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53409-2B42-44E9-9CC5-7EA031CDE5E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8272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53409-2B42-44E9-9CC5-7EA031CDE5E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729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60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602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846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00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77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598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4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550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32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95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04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57607-40E6-4E00-BB79-5BA2A0B7424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D06BE-3FC6-420C-8EBC-49811D7C8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776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10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FAIRY TALES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69960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10\shutterstock_30332089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701528" cy="600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17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79512" y="1866090"/>
            <a:ext cx="6376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Once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upon a </a:t>
            </a:r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time</a:t>
            </a:r>
            <a:endParaRPr lang="en-GB" sz="3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69121" y="451470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>
                <a:solidFill>
                  <a:srgbClr val="00B050"/>
                </a:solidFill>
                <a:latin typeface="Tempus Sans ITC" panose="04020404030D07020202" pitchFamily="82" charset="0"/>
              </a:rPr>
              <a:t>h</a:t>
            </a:r>
            <a:r>
              <a:rPr lang="pl-PL" sz="3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appy </a:t>
            </a:r>
            <a:r>
              <a:rPr lang="pl-PL" sz="3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ending</a:t>
            </a:r>
            <a:endParaRPr lang="en-GB" sz="3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220072" y="5014917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villains</a:t>
            </a:r>
            <a:endParaRPr lang="en-GB" sz="3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796230" y="698419"/>
            <a:ext cx="5240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a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</a:t>
            </a:r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prince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and a </a:t>
            </a:r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princess</a:t>
            </a:r>
            <a:endParaRPr lang="en-GB" sz="3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905140" y="2373139"/>
            <a:ext cx="3203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magic</a:t>
            </a:r>
            <a:endParaRPr lang="en-GB" sz="3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708944" y="3338869"/>
            <a:ext cx="4285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g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ood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 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always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 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wins</a:t>
            </a:r>
            <a:endParaRPr lang="en-GB" sz="3600" b="1" dirty="0">
              <a:solidFill>
                <a:schemeClr val="accent2">
                  <a:lumMod val="60000"/>
                  <a:lumOff val="40000"/>
                </a:schemeClr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27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787040"/>
              </p:ext>
            </p:extLst>
          </p:nvPr>
        </p:nvGraphicFramePr>
        <p:xfrm>
          <a:off x="1524000" y="476672"/>
          <a:ext cx="6096000" cy="5339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5339928">
                <a:tc>
                  <a:txBody>
                    <a:bodyPr/>
                    <a:lstStyle/>
                    <a:p>
                      <a:r>
                        <a:rPr lang="pl-PL" sz="6000" dirty="0" smtClean="0">
                          <a:latin typeface="Stencil Std" pitchFamily="82" charset="0"/>
                        </a:rPr>
                        <a:t>     WANTED</a:t>
                      </a:r>
                    </a:p>
                    <a:p>
                      <a:endParaRPr lang="pl-PL" sz="3200" dirty="0" smtClean="0">
                        <a:latin typeface="Stencil Std" pitchFamily="82" charset="0"/>
                      </a:endParaRPr>
                    </a:p>
                    <a:p>
                      <a:r>
                        <a:rPr lang="pl-PL" sz="3200" dirty="0" err="1" smtClean="0">
                          <a:latin typeface="Stencil Std" pitchFamily="82" charset="0"/>
                        </a:rPr>
                        <a:t>Name</a:t>
                      </a:r>
                      <a:r>
                        <a:rPr lang="pl-PL" sz="3200" dirty="0" smtClean="0">
                          <a:latin typeface="Stencil Std" pitchFamily="82" charset="0"/>
                        </a:rPr>
                        <a:t>:</a:t>
                      </a:r>
                    </a:p>
                    <a:p>
                      <a:endParaRPr lang="pl-PL" sz="3200" dirty="0" smtClean="0">
                        <a:latin typeface="Stencil Std" pitchFamily="82" charset="0"/>
                      </a:endParaRPr>
                    </a:p>
                    <a:p>
                      <a:r>
                        <a:rPr lang="pl-PL" sz="3200" dirty="0" smtClean="0">
                          <a:latin typeface="Stencil Std" pitchFamily="82" charset="0"/>
                        </a:rPr>
                        <a:t>THE </a:t>
                      </a:r>
                      <a:r>
                        <a:rPr lang="pl-PL" sz="3200" dirty="0" err="1" smtClean="0">
                          <a:latin typeface="Stencil Std" pitchFamily="82" charset="0"/>
                        </a:rPr>
                        <a:t>Crime</a:t>
                      </a:r>
                      <a:r>
                        <a:rPr lang="pl-PL" sz="3200" dirty="0" smtClean="0">
                          <a:latin typeface="Stencil Std" pitchFamily="82" charset="0"/>
                        </a:rPr>
                        <a:t>: </a:t>
                      </a:r>
                    </a:p>
                    <a:p>
                      <a:endParaRPr lang="pl-PL" sz="3200" dirty="0" smtClean="0">
                        <a:latin typeface="Stencil Std" pitchFamily="82" charset="0"/>
                      </a:endParaRPr>
                    </a:p>
                    <a:p>
                      <a:r>
                        <a:rPr lang="pl-PL" sz="3200" dirty="0" err="1" smtClean="0">
                          <a:latin typeface="Stencil Std" pitchFamily="82" charset="0"/>
                        </a:rPr>
                        <a:t>Last</a:t>
                      </a:r>
                      <a:r>
                        <a:rPr lang="pl-PL" sz="3200" dirty="0" smtClean="0">
                          <a:latin typeface="Stencil Std" pitchFamily="82" charset="0"/>
                        </a:rPr>
                        <a:t> </a:t>
                      </a:r>
                      <a:r>
                        <a:rPr lang="pl-PL" sz="3200" dirty="0" err="1" smtClean="0">
                          <a:latin typeface="Stencil Std" pitchFamily="82" charset="0"/>
                        </a:rPr>
                        <a:t>seen</a:t>
                      </a:r>
                      <a:r>
                        <a:rPr lang="pl-PL" sz="3200" dirty="0" smtClean="0">
                          <a:latin typeface="Stencil Std" pitchFamily="82" charset="0"/>
                        </a:rPr>
                        <a:t>:</a:t>
                      </a:r>
                    </a:p>
                    <a:p>
                      <a:endParaRPr lang="pl-PL" sz="3200" dirty="0" smtClean="0">
                        <a:latin typeface="Stencil Std" pitchFamily="82" charset="0"/>
                      </a:endParaRPr>
                    </a:p>
                    <a:p>
                      <a:r>
                        <a:rPr lang="pl-PL" sz="3200" dirty="0" err="1" smtClean="0">
                          <a:latin typeface="Stencil Std" pitchFamily="82" charset="0"/>
                        </a:rPr>
                        <a:t>Footprint</a:t>
                      </a:r>
                      <a:r>
                        <a:rPr lang="pl-PL" sz="3200" dirty="0" smtClean="0">
                          <a:latin typeface="Stencil Std" pitchFamily="82" charset="0"/>
                        </a:rPr>
                        <a:t>:  </a:t>
                      </a:r>
                      <a:endParaRPr lang="en-GB" sz="3200" dirty="0">
                        <a:latin typeface="Stencil Std" pitchFamily="8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3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48446" y="810237"/>
            <a:ext cx="4395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Baskerville Old Face" panose="02020602080505020303" pitchFamily="18" charset="0"/>
              </a:rPr>
              <a:t>Little Red </a:t>
            </a:r>
            <a:r>
              <a:rPr lang="pl-PL" sz="2800" b="1" dirty="0" err="1" smtClean="0">
                <a:latin typeface="Baskerville Old Face" panose="02020602080505020303" pitchFamily="18" charset="0"/>
              </a:rPr>
              <a:t>Riding</a:t>
            </a:r>
            <a:r>
              <a:rPr lang="pl-PL" sz="2800" b="1" dirty="0" smtClean="0">
                <a:latin typeface="Baskerville Old Face" panose="02020602080505020303" pitchFamily="18" charset="0"/>
              </a:rPr>
              <a:t> Hood</a:t>
            </a:r>
            <a:endParaRPr lang="en-GB" sz="2800" b="1" dirty="0">
              <a:latin typeface="Baskerville Old Face" panose="0202060208050502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560334" y="810237"/>
            <a:ext cx="2267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Snow</a:t>
            </a:r>
            <a:r>
              <a:rPr lang="pl-PL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White</a:t>
            </a:r>
            <a:endParaRPr lang="en-GB" sz="2800" b="1" dirty="0">
              <a:solidFill>
                <a:schemeClr val="accent2">
                  <a:lumMod val="60000"/>
                  <a:lumOff val="40000"/>
                </a:schemeClr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41009" y="2294784"/>
            <a:ext cx="33166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Informal Roman" panose="030604020304060B0204" pitchFamily="66" charset="0"/>
              </a:rPr>
              <a:t>Three Little </a:t>
            </a:r>
            <a:r>
              <a:rPr lang="pl-PL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Informal Roman" panose="030604020304060B0204" pitchFamily="66" charset="0"/>
              </a:rPr>
              <a:t>Pigs</a:t>
            </a:r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  <a:latin typeface="Informal Roman" panose="030604020304060B0204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89606" y="5490844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  <a:latin typeface="Miriam Fixed" panose="020B0509050101010101" pitchFamily="49" charset="-79"/>
                <a:cs typeface="Miriam Fixed" panose="020B0509050101010101" pitchFamily="49" charset="-79"/>
              </a:rPr>
              <a:t>The Dragon of the Wawel </a:t>
            </a:r>
            <a:r>
              <a:rPr lang="pl-PL" sz="2800" b="1" dirty="0" err="1" smtClean="0">
                <a:solidFill>
                  <a:schemeClr val="accent6">
                    <a:lumMod val="75000"/>
                  </a:schemeClr>
                </a:solidFill>
                <a:latin typeface="Miriam Fixed" panose="020B0509050101010101" pitchFamily="49" charset="-79"/>
                <a:cs typeface="Miriam Fixed" panose="020B0509050101010101" pitchFamily="49" charset="-79"/>
              </a:rPr>
              <a:t>hill</a:t>
            </a:r>
            <a:endParaRPr lang="en-GB" sz="2800" b="1" dirty="0">
              <a:solidFill>
                <a:schemeClr val="accent6">
                  <a:lumMod val="75000"/>
                </a:schemeClr>
              </a:solidFill>
              <a:latin typeface="Miriam Fixed" panose="020B0509050101010101" pitchFamily="49" charset="-79"/>
              <a:cs typeface="Miriam Fixed" panose="020B0509050101010101" pitchFamily="49" charset="-79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384742" y="4351537"/>
            <a:ext cx="2914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Hansel and </a:t>
            </a:r>
            <a:r>
              <a:rPr lang="pl-PL" sz="28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Gretel</a:t>
            </a:r>
            <a:endParaRPr lang="en-GB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77385" y="2019481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solidFill>
                  <a:srgbClr val="00B050"/>
                </a:solidFill>
                <a:latin typeface="Levenim MT" panose="02010502060101010101" pitchFamily="2" charset="-79"/>
                <a:cs typeface="Levenim MT" panose="02010502060101010101" pitchFamily="2" charset="-79"/>
              </a:rPr>
              <a:t>Cinderella</a:t>
            </a:r>
            <a:endParaRPr lang="en-GB" sz="2800" b="1" dirty="0">
              <a:solidFill>
                <a:srgbClr val="00B050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602035" y="3428811"/>
            <a:ext cx="5239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solidFill>
                  <a:schemeClr val="accent4">
                    <a:lumMod val="75000"/>
                  </a:schemeClr>
                </a:solidFill>
              </a:rPr>
              <a:t>Goldilocks</a:t>
            </a:r>
            <a:r>
              <a:rPr lang="pl-PL" sz="2800" b="1" dirty="0" smtClean="0">
                <a:solidFill>
                  <a:schemeClr val="accent4">
                    <a:lumMod val="75000"/>
                  </a:schemeClr>
                </a:solidFill>
              </a:rPr>
              <a:t> and Three </a:t>
            </a:r>
            <a:r>
              <a:rPr lang="pl-PL" sz="2800" b="1" dirty="0" err="1" smtClean="0">
                <a:solidFill>
                  <a:schemeClr val="accent4">
                    <a:lumMod val="75000"/>
                  </a:schemeClr>
                </a:solidFill>
              </a:rPr>
              <a:t>Bears</a:t>
            </a:r>
            <a:endParaRPr lang="en-GB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5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1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RYSUNKI\żab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92896"/>
            <a:ext cx="327660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na Musielak\AppData\Local\Microsoft\Windows\INetCache\IE\ERX8HOLM\kings_crown_eao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84048"/>
            <a:ext cx="1800200" cy="139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41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nna Musielak\Downloads\księżnicz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2736"/>
            <a:ext cx="24278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ownloads\książę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184" y="780318"/>
            <a:ext cx="1586827" cy="457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ostokąt 4"/>
          <p:cNvSpPr/>
          <p:nvPr/>
        </p:nvSpPr>
        <p:spPr>
          <a:xfrm>
            <a:off x="6049108" y="2124832"/>
            <a:ext cx="3094892" cy="240623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6049108" y="4531071"/>
            <a:ext cx="3094892" cy="23915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31310" y="-21660"/>
            <a:ext cx="3112690" cy="21629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2946008" y="-21660"/>
            <a:ext cx="3094892" cy="220323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2936418" y="2173632"/>
            <a:ext cx="311269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0" y="0"/>
            <a:ext cx="2973395" cy="218157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-38637" y="2177638"/>
            <a:ext cx="2993543" cy="2391507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2936418" y="4548723"/>
            <a:ext cx="3112690" cy="23915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-8722" y="4556660"/>
            <a:ext cx="2962938" cy="23983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820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ownloads\zamek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713" y="1347788"/>
            <a:ext cx="7138987" cy="416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3041780" y="-1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6102220" y="-1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0" y="3415004"/>
            <a:ext cx="3041780" cy="34442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020202" y="3431817"/>
            <a:ext cx="3082018" cy="3415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4755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61224" y="980728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A </a:t>
            </a:r>
            <a:r>
              <a:rPr lang="pl-PL" sz="4000" b="1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witch</a:t>
            </a:r>
            <a:endParaRPr lang="en-GB" sz="4000" b="1" dirty="0">
              <a:solidFill>
                <a:srgbClr val="C0000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05625" y="4044311"/>
            <a:ext cx="22676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6">
                    <a:lumMod val="75000"/>
                  </a:schemeClr>
                </a:solidFill>
                <a:latin typeface="Hobo Std" pitchFamily="34" charset="0"/>
              </a:rPr>
              <a:t>A  </a:t>
            </a:r>
            <a:r>
              <a:rPr lang="pl-PL" sz="4000" b="1" dirty="0" err="1" smtClean="0">
                <a:solidFill>
                  <a:schemeClr val="accent6">
                    <a:lumMod val="75000"/>
                  </a:schemeClr>
                </a:solidFill>
                <a:latin typeface="Hobo Std" pitchFamily="34" charset="0"/>
              </a:rPr>
              <a:t>cat</a:t>
            </a:r>
            <a:endParaRPr lang="en-GB" sz="4000" b="1" dirty="0">
              <a:solidFill>
                <a:schemeClr val="accent6">
                  <a:lumMod val="75000"/>
                </a:schemeClr>
              </a:solidFill>
              <a:latin typeface="Hobo Std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95618" y="2911758"/>
            <a:ext cx="3316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1"/>
                </a:solidFill>
                <a:latin typeface="Informal Roman" panose="030604020304060B0204" pitchFamily="66" charset="0"/>
              </a:rPr>
              <a:t>A </a:t>
            </a:r>
            <a:r>
              <a:rPr lang="pl-PL" sz="4000" b="1" dirty="0" err="1" smtClean="0">
                <a:solidFill>
                  <a:schemeClr val="accent1"/>
                </a:solidFill>
                <a:latin typeface="Informal Roman" panose="030604020304060B0204" pitchFamily="66" charset="0"/>
              </a:rPr>
              <a:t>castle</a:t>
            </a:r>
            <a:endParaRPr lang="en-GB" sz="4000" b="1" dirty="0">
              <a:solidFill>
                <a:schemeClr val="accent1"/>
              </a:solidFill>
              <a:latin typeface="Informal Roman" panose="030604020304060B0204" pitchFamily="66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7902" y="5934677"/>
            <a:ext cx="3197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66FF33"/>
                </a:solidFill>
                <a:latin typeface="Calibri" panose="020F0502020204030204" pitchFamily="34" charset="0"/>
              </a:rPr>
              <a:t>A </a:t>
            </a:r>
            <a:r>
              <a:rPr lang="pl-PL" sz="4000" b="1" dirty="0" err="1" smtClean="0">
                <a:solidFill>
                  <a:srgbClr val="66FF33"/>
                </a:solidFill>
                <a:latin typeface="Calibri" panose="020F0502020204030204" pitchFamily="34" charset="0"/>
              </a:rPr>
              <a:t>dwarf</a:t>
            </a:r>
            <a:endParaRPr lang="en-GB" sz="4000" b="1" dirty="0">
              <a:solidFill>
                <a:srgbClr val="66FF33"/>
              </a:solidFill>
              <a:latin typeface="Calibri" panose="020F050202020403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95618" y="497510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A </a:t>
            </a:r>
            <a:r>
              <a:rPr lang="pl-PL" sz="4000" b="1" dirty="0" err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wolf</a:t>
            </a:r>
            <a:endParaRPr lang="en-GB" sz="40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42779" y="138223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latin typeface="Monotype Corsiva" panose="03010101010201010101" pitchFamily="66" charset="0"/>
              </a:rPr>
              <a:t>A monster</a:t>
            </a:r>
            <a:endParaRPr lang="en-GB" sz="4000" b="1" dirty="0">
              <a:latin typeface="Monotype Corsiva" panose="03010101010201010101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95618" y="1916832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00B050"/>
                </a:solidFill>
              </a:rPr>
              <a:t>A pony</a:t>
            </a:r>
            <a:endParaRPr lang="en-GB" sz="4000" b="1" dirty="0">
              <a:solidFill>
                <a:srgbClr val="00B05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716016" y="138223"/>
            <a:ext cx="3959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latin typeface="Monotype Corsiva" panose="03010101010201010101" pitchFamily="66" charset="0"/>
              </a:rPr>
              <a:t>monsters</a:t>
            </a:r>
            <a:endParaRPr lang="en-GB" sz="4000" b="1" dirty="0">
              <a:latin typeface="Monotype Corsiva" panose="03010101010201010101" pitchFamily="66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776554" y="1916832"/>
            <a:ext cx="33821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00B050"/>
                </a:solidFill>
              </a:rPr>
              <a:t>ponies</a:t>
            </a:r>
            <a:endParaRPr lang="en-GB" sz="4000" b="1" dirty="0">
              <a:solidFill>
                <a:srgbClr val="00B050"/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828866" y="4964545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wolves</a:t>
            </a:r>
            <a:endParaRPr lang="en-GB" sz="40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776554" y="980728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witches</a:t>
            </a:r>
            <a:endParaRPr lang="en-GB" sz="4000" b="1" dirty="0">
              <a:solidFill>
                <a:srgbClr val="C0000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4806382" y="5934677"/>
            <a:ext cx="33821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66FF33"/>
                </a:solidFill>
              </a:rPr>
              <a:t>dwarves</a:t>
            </a:r>
            <a:endParaRPr lang="en-GB" sz="4000" b="1" dirty="0">
              <a:solidFill>
                <a:srgbClr val="66FF33"/>
              </a:solidFill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4861641" y="2945429"/>
            <a:ext cx="3316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1"/>
                </a:solidFill>
                <a:latin typeface="Informal Roman" panose="030604020304060B0204" pitchFamily="66" charset="0"/>
              </a:rPr>
              <a:t>castles</a:t>
            </a:r>
            <a:endParaRPr lang="en-GB" sz="4000" b="1" dirty="0">
              <a:solidFill>
                <a:schemeClr val="accent1"/>
              </a:solidFill>
              <a:latin typeface="Informal Roman" panose="030604020304060B0204" pitchFamily="66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4828866" y="4039673"/>
            <a:ext cx="22676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6">
                    <a:lumMod val="75000"/>
                  </a:schemeClr>
                </a:solidFill>
                <a:latin typeface="Hobo Std" pitchFamily="34" charset="0"/>
              </a:rPr>
              <a:t>cats</a:t>
            </a:r>
            <a:endParaRPr lang="en-GB" sz="4000" b="1" dirty="0">
              <a:solidFill>
                <a:schemeClr val="accent6">
                  <a:lumMod val="75000"/>
                </a:schemeClr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87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00808"/>
            <a:ext cx="5832648" cy="348084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0816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1619</TotalTime>
  <Words>138</Words>
  <Application>Microsoft Office PowerPoint</Application>
  <PresentationFormat>Pokaz na ekranie (4:3)</PresentationFormat>
  <Paragraphs>52</Paragraphs>
  <Slides>10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15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26" baseType="lpstr">
      <vt:lpstr>Arial</vt:lpstr>
      <vt:lpstr>Baskerville Old Face</vt:lpstr>
      <vt:lpstr>Berlin Sans FB</vt:lpstr>
      <vt:lpstr>Britannic Bold</vt:lpstr>
      <vt:lpstr>Calibri</vt:lpstr>
      <vt:lpstr>Graphite Std Wide</vt:lpstr>
      <vt:lpstr>Hobo Std</vt:lpstr>
      <vt:lpstr>Informal Roman</vt:lpstr>
      <vt:lpstr>Jokerman</vt:lpstr>
      <vt:lpstr>Levenim MT</vt:lpstr>
      <vt:lpstr>Miriam Fixed</vt:lpstr>
      <vt:lpstr>Monotype Corsiva</vt:lpstr>
      <vt:lpstr>Stencil Std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62</cp:revision>
  <dcterms:created xsi:type="dcterms:W3CDTF">2015-01-16T17:56:02Z</dcterms:created>
  <dcterms:modified xsi:type="dcterms:W3CDTF">2015-08-06T13:52:37Z</dcterms:modified>
</cp:coreProperties>
</file>