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66" r:id="rId2"/>
    <p:sldId id="256" r:id="rId3"/>
    <p:sldId id="257" r:id="rId4"/>
    <p:sldId id="258" r:id="rId5"/>
    <p:sldId id="259" r:id="rId6"/>
    <p:sldId id="260" r:id="rId7"/>
    <p:sldId id="261" r:id="rId8"/>
    <p:sldId id="264" r:id="rId9"/>
    <p:sldId id="268" r:id="rId10"/>
    <p:sldId id="262" r:id="rId11"/>
    <p:sldId id="263" r:id="rId12"/>
    <p:sldId id="269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4104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75488" autoAdjust="0"/>
  </p:normalViewPr>
  <p:slideViewPr>
    <p:cSldViewPr>
      <p:cViewPr varScale="1">
        <p:scale>
          <a:sx n="56" d="100"/>
          <a:sy n="56" d="100"/>
        </p:scale>
        <p:origin x="1806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D2B20F-EF0C-4B87-AF33-36CC60BE81E2}" type="datetimeFigureOut">
              <a:rPr lang="en-GB" smtClean="0"/>
              <a:t>06/08/2015</a:t>
            </a:fld>
            <a:endParaRPr lang="en-GB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552AE30-091E-4524-B928-9C61B7B597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39283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C097F0-5CB2-4DF4-AFD4-346E0CC361A6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74224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52AE30-091E-4524-B928-9C61B7B59727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214409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52AE30-091E-4524-B928-9C61B7B59727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8764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52AE30-091E-4524-B928-9C61B7B59727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190675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52AE30-091E-4524-B928-9C61B7B59727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893528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52AE30-091E-4524-B928-9C61B7B59727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774887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52AE30-091E-4524-B928-9C61B7B59727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803604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CBF2-C33D-4A9C-B156-8311CB523041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034079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10F68-F9E2-48FF-BCB7-B785E2FD4945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470316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10F68-F9E2-48FF-BCB7-B785E2FD4945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2637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52AE30-091E-4524-B928-9C61B7B59727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531216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52AE30-091E-4524-B928-9C61B7B59727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75389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en-GB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0B5D62-E510-47ED-8435-84A4B1947B66}" type="datetimeFigureOut">
              <a:rPr lang="en-GB" smtClean="0"/>
              <a:t>06/08/2015</a:t>
            </a:fld>
            <a:endParaRPr lang="en-GB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167CEA-C159-43AC-807A-45880CD46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85805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0B5D62-E510-47ED-8435-84A4B1947B66}" type="datetimeFigureOut">
              <a:rPr lang="en-GB" smtClean="0"/>
              <a:t>06/08/2015</a:t>
            </a:fld>
            <a:endParaRPr lang="en-GB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167CEA-C159-43AC-807A-45880CD46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9970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0B5D62-E510-47ED-8435-84A4B1947B66}" type="datetimeFigureOut">
              <a:rPr lang="en-GB" smtClean="0"/>
              <a:t>06/08/2015</a:t>
            </a:fld>
            <a:endParaRPr lang="en-GB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167CEA-C159-43AC-807A-45880CD46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0515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0B5D62-E510-47ED-8435-84A4B1947B66}" type="datetimeFigureOut">
              <a:rPr lang="en-GB" smtClean="0"/>
              <a:t>06/08/2015</a:t>
            </a:fld>
            <a:endParaRPr lang="en-GB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167CEA-C159-43AC-807A-45880CD46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36240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0B5D62-E510-47ED-8435-84A4B1947B66}" type="datetimeFigureOut">
              <a:rPr lang="en-GB" smtClean="0"/>
              <a:t>06/08/2015</a:t>
            </a:fld>
            <a:endParaRPr lang="en-GB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167CEA-C159-43AC-807A-45880CD46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13070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0B5D62-E510-47ED-8435-84A4B1947B66}" type="datetimeFigureOut">
              <a:rPr lang="en-GB" smtClean="0"/>
              <a:t>06/08/2015</a:t>
            </a:fld>
            <a:endParaRPr lang="en-GB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167CEA-C159-43AC-807A-45880CD46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39502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0B5D62-E510-47ED-8435-84A4B1947B66}" type="datetimeFigureOut">
              <a:rPr lang="en-GB" smtClean="0"/>
              <a:t>06/08/2015</a:t>
            </a:fld>
            <a:endParaRPr lang="en-GB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167CEA-C159-43AC-807A-45880CD46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33340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0B5D62-E510-47ED-8435-84A4B1947B66}" type="datetimeFigureOut">
              <a:rPr lang="en-GB" smtClean="0"/>
              <a:t>06/08/2015</a:t>
            </a:fld>
            <a:endParaRPr lang="en-GB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167CEA-C159-43AC-807A-45880CD46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99976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0B5D62-E510-47ED-8435-84A4B1947B66}" type="datetimeFigureOut">
              <a:rPr lang="en-GB" smtClean="0"/>
              <a:t>06/08/2015</a:t>
            </a:fld>
            <a:endParaRPr lang="en-GB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167CEA-C159-43AC-807A-45880CD46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01003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0B5D62-E510-47ED-8435-84A4B1947B66}" type="datetimeFigureOut">
              <a:rPr lang="en-GB" smtClean="0"/>
              <a:t>06/08/2015</a:t>
            </a:fld>
            <a:endParaRPr lang="en-GB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167CEA-C159-43AC-807A-45880CD46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92277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0B5D62-E510-47ED-8435-84A4B1947B66}" type="datetimeFigureOut">
              <a:rPr lang="en-GB" smtClean="0"/>
              <a:t>06/08/2015</a:t>
            </a:fld>
            <a:endParaRPr lang="en-GB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167CEA-C159-43AC-807A-45880CD46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41458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0B5D62-E510-47ED-8435-84A4B1947B66}" type="datetimeFigureOut">
              <a:rPr lang="en-GB" smtClean="0"/>
              <a:t>06/08/2015</a:t>
            </a:fld>
            <a:endParaRPr lang="en-GB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167CEA-C159-43AC-807A-45880CD46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61277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33982" y="0"/>
            <a:ext cx="9677982" cy="6858000"/>
          </a:xfrm>
          <a:prstGeom prst="rect">
            <a:avLst/>
          </a:prstGeom>
        </p:spPr>
      </p:pic>
      <p:sp>
        <p:nvSpPr>
          <p:cNvPr id="6" name="pole tekstowe 5"/>
          <p:cNvSpPr txBox="1"/>
          <p:nvPr/>
        </p:nvSpPr>
        <p:spPr>
          <a:xfrm>
            <a:off x="0" y="5257800"/>
            <a:ext cx="78726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i="1" dirty="0">
                <a:solidFill>
                  <a:srgbClr val="4472C4">
                    <a:lumMod val="75000"/>
                  </a:srgbClr>
                </a:solidFill>
              </a:rPr>
              <a:t>PI Synergia początkowej nauki języka obcego z edukacją wczesnoszkolną i technologiami informacyjno-komunikacyjnymi. </a:t>
            </a:r>
          </a:p>
          <a:p>
            <a:r>
              <a:rPr lang="pl-PL" sz="1200" dirty="0">
                <a:solidFill>
                  <a:prstClr val="black"/>
                </a:solidFill>
              </a:rPr>
              <a:t>Projekt współfinansowany przez Europejski Fundusz Społeczny w ramach Programu Operacyjnego Kapitał Ludzki. </a:t>
            </a:r>
          </a:p>
          <a:p>
            <a:r>
              <a:rPr lang="pl-PL" sz="1200" dirty="0">
                <a:solidFill>
                  <a:prstClr val="black"/>
                </a:solidFill>
              </a:rPr>
              <a:t>Priorytet III Wysoka jakość systemu oświaty, Działanie 3.3 Poprawa jakości kształcenia, Poddziałanie 3.3.4 Modernizacja treści i metod kształcenia – projekty konkursowe. </a:t>
            </a:r>
          </a:p>
        </p:txBody>
      </p:sp>
      <p:sp>
        <p:nvSpPr>
          <p:cNvPr id="7" name="pole tekstowe 6"/>
          <p:cNvSpPr txBox="1"/>
          <p:nvPr/>
        </p:nvSpPr>
        <p:spPr>
          <a:xfrm>
            <a:off x="405161" y="2724875"/>
            <a:ext cx="38998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lasa II</a:t>
            </a:r>
          </a:p>
          <a:p>
            <a:r>
              <a:rPr lang="pl-PL" sz="3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oduł 09 </a:t>
            </a:r>
          </a:p>
          <a:p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SPORTS</a:t>
            </a:r>
            <a:endParaRPr lang="pl-PL" sz="3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8284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2" descr="C:\Users\Ania\Desktop\shutter\09\shutterstock_9965246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484605"/>
            <a:ext cx="7128792" cy="55776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00281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ole tekstowe 3"/>
          <p:cNvSpPr txBox="1"/>
          <p:nvPr/>
        </p:nvSpPr>
        <p:spPr>
          <a:xfrm>
            <a:off x="390126" y="3717195"/>
            <a:ext cx="19991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 smtClean="0">
                <a:latin typeface="Aharoni" panose="02010803020104030203" pitchFamily="2" charset="-79"/>
                <a:cs typeface="Aharoni" panose="02010803020104030203" pitchFamily="2" charset="-79"/>
              </a:rPr>
              <a:t>football</a:t>
            </a:r>
            <a:endParaRPr lang="en-GB" sz="3200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409531" y="4729499"/>
            <a:ext cx="312041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 smtClean="0">
                <a:latin typeface="Aharoni" panose="02010803020104030203" pitchFamily="2" charset="-79"/>
                <a:cs typeface="Aharoni" panose="02010803020104030203" pitchFamily="2" charset="-79"/>
              </a:rPr>
              <a:t>basketball</a:t>
            </a:r>
            <a:endParaRPr lang="en-GB" sz="3200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8" name="pole tekstowe 7"/>
          <p:cNvSpPr txBox="1"/>
          <p:nvPr/>
        </p:nvSpPr>
        <p:spPr>
          <a:xfrm>
            <a:off x="5732685" y="1044428"/>
            <a:ext cx="19991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 err="1" smtClean="0">
                <a:latin typeface="Aharoni" panose="02010803020104030203" pitchFamily="2" charset="-79"/>
                <a:cs typeface="Aharoni" panose="02010803020104030203" pitchFamily="2" charset="-79"/>
              </a:rPr>
              <a:t>soccer</a:t>
            </a:r>
            <a:endParaRPr lang="en-GB" sz="3200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9" name="pole tekstowe 8"/>
          <p:cNvSpPr txBox="1"/>
          <p:nvPr/>
        </p:nvSpPr>
        <p:spPr>
          <a:xfrm>
            <a:off x="5185455" y="1993195"/>
            <a:ext cx="19991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 smtClean="0">
                <a:latin typeface="Aharoni" panose="02010803020104030203" pitchFamily="2" charset="-79"/>
                <a:cs typeface="Aharoni" panose="02010803020104030203" pitchFamily="2" charset="-79"/>
              </a:rPr>
              <a:t>baseball</a:t>
            </a:r>
            <a:endParaRPr lang="en-GB" sz="3200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0" name="pole tekstowe 9"/>
          <p:cNvSpPr txBox="1"/>
          <p:nvPr/>
        </p:nvSpPr>
        <p:spPr>
          <a:xfrm>
            <a:off x="6732240" y="3139604"/>
            <a:ext cx="19991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 err="1" smtClean="0">
                <a:latin typeface="Aharoni" panose="02010803020104030203" pitchFamily="2" charset="-79"/>
                <a:cs typeface="Aharoni" panose="02010803020104030203" pitchFamily="2" charset="-79"/>
              </a:rPr>
              <a:t>skipping</a:t>
            </a:r>
            <a:endParaRPr lang="en-GB" sz="3200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1" name="pole tekstowe 10"/>
          <p:cNvSpPr txBox="1"/>
          <p:nvPr/>
        </p:nvSpPr>
        <p:spPr>
          <a:xfrm>
            <a:off x="1874196" y="5877272"/>
            <a:ext cx="19991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 err="1" smtClean="0">
                <a:latin typeface="Aharoni" panose="02010803020104030203" pitchFamily="2" charset="-79"/>
                <a:cs typeface="Aharoni" panose="02010803020104030203" pitchFamily="2" charset="-79"/>
              </a:rPr>
              <a:t>tennis</a:t>
            </a:r>
            <a:endParaRPr lang="en-GB" sz="3200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2" name="pole tekstowe 11"/>
          <p:cNvSpPr txBox="1"/>
          <p:nvPr/>
        </p:nvSpPr>
        <p:spPr>
          <a:xfrm>
            <a:off x="3373730" y="3010760"/>
            <a:ext cx="38367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 smtClean="0">
                <a:latin typeface="Aharoni" panose="02010803020104030203" pitchFamily="2" charset="-79"/>
                <a:cs typeface="Aharoni" panose="02010803020104030203" pitchFamily="2" charset="-79"/>
              </a:rPr>
              <a:t>skateboard</a:t>
            </a:r>
            <a:endParaRPr lang="en-GB" sz="3200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cxnSp>
        <p:nvCxnSpPr>
          <p:cNvPr id="6" name="Łącznik prosty ze strzałką 5"/>
          <p:cNvCxnSpPr/>
          <p:nvPr/>
        </p:nvCxnSpPr>
        <p:spPr>
          <a:xfrm flipV="1">
            <a:off x="2497518" y="5157192"/>
            <a:ext cx="4954802" cy="861556"/>
          </a:xfrm>
          <a:prstGeom prst="straightConnector1">
            <a:avLst/>
          </a:prstGeom>
          <a:ln w="44450"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Łącznik prosty ze strzałką 19"/>
          <p:cNvCxnSpPr/>
          <p:nvPr/>
        </p:nvCxnSpPr>
        <p:spPr>
          <a:xfrm flipV="1">
            <a:off x="2526728" y="4581128"/>
            <a:ext cx="3341416" cy="440758"/>
          </a:xfrm>
          <a:prstGeom prst="straightConnector1">
            <a:avLst/>
          </a:prstGeom>
          <a:ln w="444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Łącznik prosty ze strzałką 25"/>
          <p:cNvCxnSpPr/>
          <p:nvPr/>
        </p:nvCxnSpPr>
        <p:spPr>
          <a:xfrm>
            <a:off x="1436439" y="3717195"/>
            <a:ext cx="6735961" cy="545463"/>
          </a:xfrm>
          <a:prstGeom prst="straightConnector1">
            <a:avLst/>
          </a:prstGeom>
          <a:ln w="44450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Łącznik prosty ze strzałką 27"/>
          <p:cNvCxnSpPr/>
          <p:nvPr/>
        </p:nvCxnSpPr>
        <p:spPr>
          <a:xfrm>
            <a:off x="4633054" y="3595536"/>
            <a:ext cx="0" cy="828092"/>
          </a:xfrm>
          <a:prstGeom prst="straightConnector1">
            <a:avLst/>
          </a:prstGeom>
          <a:ln w="44450">
            <a:solidFill>
              <a:schemeClr val="bg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53" name="Łącznik prosty ze strzałką 2052"/>
          <p:cNvCxnSpPr/>
          <p:nvPr/>
        </p:nvCxnSpPr>
        <p:spPr>
          <a:xfrm flipH="1">
            <a:off x="5338824" y="2419187"/>
            <a:ext cx="673336" cy="1882783"/>
          </a:xfrm>
          <a:prstGeom prst="straightConnector1">
            <a:avLst/>
          </a:prstGeom>
          <a:ln w="44450"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Łącznik prosty ze strzałką 37"/>
          <p:cNvCxnSpPr/>
          <p:nvPr/>
        </p:nvCxnSpPr>
        <p:spPr>
          <a:xfrm>
            <a:off x="6023279" y="2458498"/>
            <a:ext cx="708960" cy="1804160"/>
          </a:xfrm>
          <a:prstGeom prst="straightConnector1">
            <a:avLst/>
          </a:prstGeom>
          <a:ln w="44450"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55" name="Łącznik prosty ze strzałką 2054"/>
          <p:cNvCxnSpPr>
            <a:stCxn id="8" idx="1"/>
          </p:cNvCxnSpPr>
          <p:nvPr/>
        </p:nvCxnSpPr>
        <p:spPr>
          <a:xfrm flipH="1" flipV="1">
            <a:off x="755576" y="1044428"/>
            <a:ext cx="4977109" cy="292388"/>
          </a:xfrm>
          <a:prstGeom prst="straightConnector1">
            <a:avLst/>
          </a:prstGeom>
          <a:ln w="4445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74" name="Picture 2" descr="C:\Users\Ania\Desktop\shutter\09\shutterstock_90948146 [Przekonwertowany].pn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1940" y="4301970"/>
            <a:ext cx="4334761" cy="1972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Ania\Desktop\shutter\09\shutterstock_89619595 [Przekonwertowany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327" y="182753"/>
            <a:ext cx="4222836" cy="22364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7" name="Łącznik prosty ze strzałką 26"/>
          <p:cNvCxnSpPr/>
          <p:nvPr/>
        </p:nvCxnSpPr>
        <p:spPr>
          <a:xfrm flipH="1" flipV="1">
            <a:off x="1389680" y="1336815"/>
            <a:ext cx="2" cy="2380381"/>
          </a:xfrm>
          <a:prstGeom prst="straightConnector1">
            <a:avLst/>
          </a:prstGeom>
          <a:ln w="44450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Łącznik prosty ze strzałką 28"/>
          <p:cNvCxnSpPr/>
          <p:nvPr/>
        </p:nvCxnSpPr>
        <p:spPr>
          <a:xfrm flipH="1" flipV="1">
            <a:off x="1969739" y="1336815"/>
            <a:ext cx="4762502" cy="2095177"/>
          </a:xfrm>
          <a:prstGeom prst="straightConnector1">
            <a:avLst/>
          </a:prstGeom>
          <a:ln w="44450"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Łącznik prosty ze strzałką 30"/>
          <p:cNvCxnSpPr/>
          <p:nvPr/>
        </p:nvCxnSpPr>
        <p:spPr>
          <a:xfrm flipH="1" flipV="1">
            <a:off x="2771801" y="980729"/>
            <a:ext cx="2520279" cy="1224135"/>
          </a:xfrm>
          <a:prstGeom prst="straightConnector1">
            <a:avLst/>
          </a:prstGeom>
          <a:ln w="44450"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Łącznik prosty ze strzałką 31"/>
          <p:cNvCxnSpPr/>
          <p:nvPr/>
        </p:nvCxnSpPr>
        <p:spPr>
          <a:xfrm flipV="1">
            <a:off x="2460686" y="1190622"/>
            <a:ext cx="1571254" cy="4830666"/>
          </a:xfrm>
          <a:prstGeom prst="straightConnector1">
            <a:avLst/>
          </a:prstGeom>
          <a:ln w="44450"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Łącznik prosty ze strzałką 23"/>
          <p:cNvCxnSpPr/>
          <p:nvPr/>
        </p:nvCxnSpPr>
        <p:spPr>
          <a:xfrm flipV="1">
            <a:off x="1969739" y="1190622"/>
            <a:ext cx="1274391" cy="3610885"/>
          </a:xfrm>
          <a:prstGeom prst="straightConnector1">
            <a:avLst/>
          </a:prstGeom>
          <a:ln w="444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268083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95536" y="548680"/>
            <a:ext cx="8229600" cy="583264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pl-PL" sz="4800" b="1" dirty="0" smtClean="0">
                <a:latin typeface="Vijaya" panose="020B0604020202020204" pitchFamily="34" charset="0"/>
                <a:ea typeface="Yu Mincho Demibold" panose="02020600000000000000" pitchFamily="18" charset="-128"/>
                <a:cs typeface="Vijaya" panose="020B0604020202020204" pitchFamily="34" charset="0"/>
              </a:rPr>
              <a:t>I love…</a:t>
            </a:r>
          </a:p>
          <a:p>
            <a:pPr marL="0" indent="0">
              <a:buNone/>
            </a:pPr>
            <a:r>
              <a:rPr lang="pl-PL" sz="4800" b="1" dirty="0" smtClean="0">
                <a:solidFill>
                  <a:srgbClr val="C00000"/>
                </a:solidFill>
                <a:latin typeface="Vijaya" panose="020B0604020202020204" pitchFamily="34" charset="0"/>
                <a:ea typeface="Yu Mincho Demibold" panose="02020600000000000000" pitchFamily="18" charset="-128"/>
                <a:cs typeface="Vijaya" panose="020B0604020202020204" pitchFamily="34" charset="0"/>
              </a:rPr>
              <a:t>I </a:t>
            </a:r>
            <a:r>
              <a:rPr lang="pl-PL" sz="4800" b="1" dirty="0" err="1" smtClean="0">
                <a:solidFill>
                  <a:srgbClr val="C00000"/>
                </a:solidFill>
                <a:latin typeface="Vijaya" panose="020B0604020202020204" pitchFamily="34" charset="0"/>
                <a:ea typeface="Yu Mincho Demibold" panose="02020600000000000000" pitchFamily="18" charset="-128"/>
                <a:cs typeface="Vijaya" panose="020B0604020202020204" pitchFamily="34" charset="0"/>
              </a:rPr>
              <a:t>hate</a:t>
            </a:r>
            <a:r>
              <a:rPr lang="pl-PL" sz="4800" b="1" dirty="0" smtClean="0">
                <a:solidFill>
                  <a:srgbClr val="C00000"/>
                </a:solidFill>
                <a:latin typeface="Vijaya" panose="020B0604020202020204" pitchFamily="34" charset="0"/>
                <a:ea typeface="Yu Mincho Demibold" panose="02020600000000000000" pitchFamily="18" charset="-128"/>
                <a:cs typeface="Vijaya" panose="020B0604020202020204" pitchFamily="34" charset="0"/>
              </a:rPr>
              <a:t>…</a:t>
            </a:r>
          </a:p>
          <a:p>
            <a:pPr marL="0" indent="0">
              <a:buNone/>
            </a:pPr>
            <a:r>
              <a:rPr lang="pl-PL" sz="4800" b="1" dirty="0" smtClean="0">
                <a:latin typeface="Vijaya" panose="020B0604020202020204" pitchFamily="34" charset="0"/>
                <a:ea typeface="Yu Mincho Demibold" panose="02020600000000000000" pitchFamily="18" charset="-128"/>
                <a:cs typeface="Vijaya" panose="020B0604020202020204" pitchFamily="34" charset="0"/>
              </a:rPr>
              <a:t>I </a:t>
            </a:r>
            <a:r>
              <a:rPr lang="pl-PL" sz="4800" b="1" dirty="0" err="1" smtClean="0">
                <a:latin typeface="Vijaya" panose="020B0604020202020204" pitchFamily="34" charset="0"/>
                <a:ea typeface="Yu Mincho Demibold" panose="02020600000000000000" pitchFamily="18" charset="-128"/>
                <a:cs typeface="Vijaya" panose="020B0604020202020204" pitchFamily="34" charset="0"/>
              </a:rPr>
              <a:t>like</a:t>
            </a:r>
            <a:r>
              <a:rPr lang="pl-PL" sz="4800" b="1" dirty="0" smtClean="0">
                <a:latin typeface="Vijaya" panose="020B0604020202020204" pitchFamily="34" charset="0"/>
                <a:ea typeface="Yu Mincho Demibold" panose="02020600000000000000" pitchFamily="18" charset="-128"/>
                <a:cs typeface="Vijaya" panose="020B0604020202020204" pitchFamily="34" charset="0"/>
              </a:rPr>
              <a:t>…</a:t>
            </a:r>
          </a:p>
          <a:p>
            <a:pPr marL="0" indent="0">
              <a:buNone/>
            </a:pPr>
            <a:r>
              <a:rPr lang="pl-PL" sz="4800" b="1" dirty="0" smtClean="0">
                <a:solidFill>
                  <a:srgbClr val="C00000"/>
                </a:solidFill>
                <a:latin typeface="Vijaya" panose="020B0604020202020204" pitchFamily="34" charset="0"/>
                <a:ea typeface="Yu Mincho Demibold" panose="02020600000000000000" pitchFamily="18" charset="-128"/>
                <a:cs typeface="Vijaya" panose="020B0604020202020204" pitchFamily="34" charset="0"/>
              </a:rPr>
              <a:t>I </a:t>
            </a:r>
            <a:r>
              <a:rPr lang="pl-PL" sz="4800" b="1" dirty="0" err="1" smtClean="0">
                <a:solidFill>
                  <a:srgbClr val="C00000"/>
                </a:solidFill>
                <a:latin typeface="Vijaya" panose="020B0604020202020204" pitchFamily="34" charset="0"/>
                <a:ea typeface="Yu Mincho Demibold" panose="02020600000000000000" pitchFamily="18" charset="-128"/>
                <a:cs typeface="Vijaya" panose="020B0604020202020204" pitchFamily="34" charset="0"/>
              </a:rPr>
              <a:t>don’t</a:t>
            </a:r>
            <a:r>
              <a:rPr lang="pl-PL" sz="4800" b="1" dirty="0" smtClean="0">
                <a:solidFill>
                  <a:srgbClr val="C00000"/>
                </a:solidFill>
                <a:latin typeface="Vijaya" panose="020B0604020202020204" pitchFamily="34" charset="0"/>
                <a:ea typeface="Yu Mincho Demibold" panose="02020600000000000000" pitchFamily="18" charset="-128"/>
                <a:cs typeface="Vijaya" panose="020B0604020202020204" pitchFamily="34" charset="0"/>
              </a:rPr>
              <a:t> </a:t>
            </a:r>
            <a:r>
              <a:rPr lang="pl-PL" sz="4800" b="1" dirty="0" err="1" smtClean="0">
                <a:solidFill>
                  <a:srgbClr val="C00000"/>
                </a:solidFill>
                <a:latin typeface="Vijaya" panose="020B0604020202020204" pitchFamily="34" charset="0"/>
                <a:ea typeface="Yu Mincho Demibold" panose="02020600000000000000" pitchFamily="18" charset="-128"/>
                <a:cs typeface="Vijaya" panose="020B0604020202020204" pitchFamily="34" charset="0"/>
              </a:rPr>
              <a:t>mind</a:t>
            </a:r>
            <a:r>
              <a:rPr lang="pl-PL" sz="4800" b="1" dirty="0" smtClean="0">
                <a:solidFill>
                  <a:srgbClr val="C00000"/>
                </a:solidFill>
                <a:latin typeface="Vijaya" panose="020B0604020202020204" pitchFamily="34" charset="0"/>
                <a:ea typeface="Yu Mincho Demibold" panose="02020600000000000000" pitchFamily="18" charset="-128"/>
                <a:cs typeface="Vijaya" panose="020B0604020202020204" pitchFamily="34" charset="0"/>
              </a:rPr>
              <a:t>…</a:t>
            </a:r>
          </a:p>
          <a:p>
            <a:pPr marL="0" indent="0">
              <a:buNone/>
            </a:pPr>
            <a:r>
              <a:rPr lang="pl-PL" sz="4800" b="1" dirty="0" smtClean="0">
                <a:latin typeface="Vijaya" panose="020B0604020202020204" pitchFamily="34" charset="0"/>
                <a:ea typeface="Yu Mincho Demibold" panose="02020600000000000000" pitchFamily="18" charset="-128"/>
                <a:cs typeface="Vijaya" panose="020B0604020202020204" pitchFamily="34" charset="0"/>
              </a:rPr>
              <a:t>I </a:t>
            </a:r>
            <a:r>
              <a:rPr lang="pl-PL" sz="4800" b="1" dirty="0" err="1" smtClean="0">
                <a:latin typeface="Vijaya" panose="020B0604020202020204" pitchFamily="34" charset="0"/>
                <a:ea typeface="Yu Mincho Demibold" panose="02020600000000000000" pitchFamily="18" charset="-128"/>
                <a:cs typeface="Vijaya" panose="020B0604020202020204" pitchFamily="34" charset="0"/>
              </a:rPr>
              <a:t>am</a:t>
            </a:r>
            <a:r>
              <a:rPr lang="pl-PL" sz="4800" b="1" dirty="0" smtClean="0">
                <a:latin typeface="Vijaya" panose="020B0604020202020204" pitchFamily="34" charset="0"/>
                <a:ea typeface="Yu Mincho Demibold" panose="02020600000000000000" pitchFamily="18" charset="-128"/>
                <a:cs typeface="Vijaya" panose="020B0604020202020204" pitchFamily="34" charset="0"/>
              </a:rPr>
              <a:t> not a fan of…</a:t>
            </a:r>
          </a:p>
          <a:p>
            <a:pPr marL="0" indent="0">
              <a:buNone/>
            </a:pPr>
            <a:r>
              <a:rPr lang="pl-PL" sz="4800" b="1" dirty="0" smtClean="0">
                <a:solidFill>
                  <a:srgbClr val="C00000"/>
                </a:solidFill>
                <a:latin typeface="Vijaya" panose="020B0604020202020204" pitchFamily="34" charset="0"/>
                <a:ea typeface="Yu Mincho Demibold" panose="02020600000000000000" pitchFamily="18" charset="-128"/>
                <a:cs typeface="Vijaya" panose="020B0604020202020204" pitchFamily="34" charset="0"/>
              </a:rPr>
              <a:t>I </a:t>
            </a:r>
            <a:r>
              <a:rPr lang="pl-PL" sz="4800" b="1" dirty="0" err="1" smtClean="0">
                <a:solidFill>
                  <a:srgbClr val="C00000"/>
                </a:solidFill>
                <a:latin typeface="Vijaya" panose="020B0604020202020204" pitchFamily="34" charset="0"/>
                <a:ea typeface="Yu Mincho Demibold" panose="02020600000000000000" pitchFamily="18" charset="-128"/>
                <a:cs typeface="Vijaya" panose="020B0604020202020204" pitchFamily="34" charset="0"/>
              </a:rPr>
              <a:t>can’t</a:t>
            </a:r>
            <a:r>
              <a:rPr lang="pl-PL" sz="4800" b="1" dirty="0" smtClean="0">
                <a:solidFill>
                  <a:srgbClr val="C00000"/>
                </a:solidFill>
                <a:latin typeface="Vijaya" panose="020B0604020202020204" pitchFamily="34" charset="0"/>
                <a:ea typeface="Yu Mincho Demibold" panose="02020600000000000000" pitchFamily="18" charset="-128"/>
                <a:cs typeface="Vijaya" panose="020B0604020202020204" pitchFamily="34" charset="0"/>
              </a:rPr>
              <a:t> live </a:t>
            </a:r>
            <a:r>
              <a:rPr lang="pl-PL" sz="4800" b="1" dirty="0" err="1" smtClean="0">
                <a:solidFill>
                  <a:srgbClr val="C00000"/>
                </a:solidFill>
                <a:latin typeface="Vijaya" panose="020B0604020202020204" pitchFamily="34" charset="0"/>
                <a:ea typeface="Yu Mincho Demibold" panose="02020600000000000000" pitchFamily="18" charset="-128"/>
                <a:cs typeface="Vijaya" panose="020B0604020202020204" pitchFamily="34" charset="0"/>
              </a:rPr>
              <a:t>without</a:t>
            </a:r>
            <a:r>
              <a:rPr lang="pl-PL" sz="4800" b="1" dirty="0" smtClean="0">
                <a:solidFill>
                  <a:srgbClr val="C00000"/>
                </a:solidFill>
                <a:latin typeface="Vijaya" panose="020B0604020202020204" pitchFamily="34" charset="0"/>
                <a:ea typeface="Yu Mincho Demibold" panose="02020600000000000000" pitchFamily="18" charset="-128"/>
                <a:cs typeface="Vijaya" panose="020B0604020202020204" pitchFamily="34" charset="0"/>
              </a:rPr>
              <a:t>…</a:t>
            </a:r>
            <a:endParaRPr lang="en-GB" sz="4800" b="1" dirty="0">
              <a:solidFill>
                <a:srgbClr val="C00000"/>
              </a:solidFill>
              <a:latin typeface="Vijaya" panose="020B0604020202020204" pitchFamily="34" charset="0"/>
              <a:ea typeface="Yu Mincho Demibold" panose="02020600000000000000" pitchFamily="18" charset="-128"/>
              <a:cs typeface="Vijaya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3361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Users\Anna Musielak\Desktop\181044_3960331845249_1699401712_n.jpg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620688"/>
            <a:ext cx="5750099" cy="57500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Prostokąt 6"/>
          <p:cNvSpPr/>
          <p:nvPr/>
        </p:nvSpPr>
        <p:spPr>
          <a:xfrm>
            <a:off x="13997" y="0"/>
            <a:ext cx="9144000" cy="6858000"/>
          </a:xfrm>
          <a:prstGeom prst="rect">
            <a:avLst/>
          </a:prstGeom>
          <a:solidFill>
            <a:srgbClr val="9652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9200395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Anna Musielak\Desktop\1897835_10204561372852826_4883953707976446954_n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381" t="7778" r="22381" b="22540"/>
          <a:stretch/>
        </p:blipFill>
        <p:spPr bwMode="auto">
          <a:xfrm>
            <a:off x="2411760" y="836712"/>
            <a:ext cx="4176464" cy="5268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Prostokąt 2"/>
          <p:cNvSpPr/>
          <p:nvPr/>
        </p:nvSpPr>
        <p:spPr>
          <a:xfrm>
            <a:off x="0" y="0"/>
            <a:ext cx="3112690" cy="2406239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" name="Prostokąt 3"/>
          <p:cNvSpPr/>
          <p:nvPr/>
        </p:nvSpPr>
        <p:spPr>
          <a:xfrm>
            <a:off x="3112690" y="0"/>
            <a:ext cx="2979650" cy="2406239"/>
          </a:xfrm>
          <a:prstGeom prst="rect">
            <a:avLst/>
          </a:prstGeom>
          <a:solidFill>
            <a:srgbClr val="9652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5" name="Prostokąt 4"/>
          <p:cNvSpPr/>
          <p:nvPr/>
        </p:nvSpPr>
        <p:spPr>
          <a:xfrm>
            <a:off x="6092339" y="0"/>
            <a:ext cx="3049403" cy="240623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rostokąt 5"/>
          <p:cNvSpPr/>
          <p:nvPr/>
        </p:nvSpPr>
        <p:spPr>
          <a:xfrm>
            <a:off x="0" y="2406239"/>
            <a:ext cx="3112690" cy="2406237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" name="Prostokąt 6"/>
          <p:cNvSpPr/>
          <p:nvPr/>
        </p:nvSpPr>
        <p:spPr>
          <a:xfrm>
            <a:off x="3112689" y="2406240"/>
            <a:ext cx="2979651" cy="240623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Prostokąt 7"/>
          <p:cNvSpPr/>
          <p:nvPr/>
        </p:nvSpPr>
        <p:spPr>
          <a:xfrm>
            <a:off x="6092340" y="2406240"/>
            <a:ext cx="3051660" cy="2406238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0" y="4812478"/>
            <a:ext cx="3112690" cy="204552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0" name="Prostokąt 9"/>
          <p:cNvSpPr/>
          <p:nvPr/>
        </p:nvSpPr>
        <p:spPr>
          <a:xfrm>
            <a:off x="3112688" y="4812478"/>
            <a:ext cx="2979652" cy="2045522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1" name="Prostokąt 10"/>
          <p:cNvSpPr/>
          <p:nvPr/>
        </p:nvSpPr>
        <p:spPr>
          <a:xfrm>
            <a:off x="6092340" y="4812476"/>
            <a:ext cx="3112690" cy="2045524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1628036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Ania\Desktop\shutter\09\shutterstock_22368155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260648"/>
            <a:ext cx="6012160" cy="6012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50045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38357257"/>
              </p:ext>
            </p:extLst>
          </p:nvPr>
        </p:nvGraphicFramePr>
        <p:xfrm>
          <a:off x="467544" y="476675"/>
          <a:ext cx="8136898" cy="604867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2414"/>
                <a:gridCol w="1162414"/>
                <a:gridCol w="1162414"/>
                <a:gridCol w="1162414"/>
                <a:gridCol w="1162414"/>
                <a:gridCol w="1162414"/>
                <a:gridCol w="1162414"/>
              </a:tblGrid>
              <a:tr h="864096">
                <a:tc>
                  <a:txBody>
                    <a:bodyPr/>
                    <a:lstStyle/>
                    <a:p>
                      <a:r>
                        <a:rPr lang="pl-PL" sz="2800" b="1" dirty="0" smtClean="0">
                          <a:solidFill>
                            <a:schemeClr val="accent6"/>
                          </a:solidFill>
                        </a:rPr>
                        <a:t>N</a:t>
                      </a:r>
                      <a:endParaRPr lang="en-GB" sz="2800" b="1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2800" b="1" dirty="0" smtClean="0">
                          <a:solidFill>
                            <a:schemeClr val="accent6"/>
                          </a:solidFill>
                        </a:rPr>
                        <a:t>E</a:t>
                      </a:r>
                      <a:endParaRPr lang="en-GB" sz="2800" b="1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2800" b="1" dirty="0" smtClean="0">
                          <a:solidFill>
                            <a:schemeClr val="accent6"/>
                          </a:solidFill>
                        </a:rPr>
                        <a:t>T</a:t>
                      </a:r>
                      <a:endParaRPr lang="en-GB" sz="2800" b="1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2800" b="1" dirty="0" smtClean="0">
                          <a:solidFill>
                            <a:schemeClr val="tx1"/>
                          </a:solidFill>
                        </a:rPr>
                        <a:t>I</a:t>
                      </a:r>
                      <a:endParaRPr lang="en-GB" sz="28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2800" b="1" dirty="0" smtClean="0">
                          <a:solidFill>
                            <a:schemeClr val="tx1"/>
                          </a:solidFill>
                        </a:rPr>
                        <a:t>L</a:t>
                      </a:r>
                      <a:endParaRPr lang="en-GB" sz="28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2800" b="1" dirty="0" smtClean="0">
                          <a:solidFill>
                            <a:schemeClr val="tx1"/>
                          </a:solidFill>
                        </a:rPr>
                        <a:t>O</a:t>
                      </a:r>
                      <a:endParaRPr lang="en-GB" sz="28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2800" b="1" dirty="0" smtClean="0"/>
                        <a:t>V</a:t>
                      </a:r>
                      <a:endParaRPr lang="en-GB" sz="2800" b="1" dirty="0"/>
                    </a:p>
                  </a:txBody>
                  <a:tcPr/>
                </a:tc>
              </a:tr>
              <a:tr h="864096">
                <a:tc>
                  <a:txBody>
                    <a:bodyPr/>
                    <a:lstStyle/>
                    <a:p>
                      <a:r>
                        <a:rPr lang="pl-PL" sz="2800" b="1" dirty="0" smtClean="0"/>
                        <a:t>E</a:t>
                      </a:r>
                      <a:endParaRPr lang="en-GB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2800" b="1" dirty="0" smtClean="0">
                          <a:solidFill>
                            <a:srgbClr val="00B050"/>
                          </a:solidFill>
                        </a:rPr>
                        <a:t>B</a:t>
                      </a:r>
                      <a:endParaRPr lang="en-GB" sz="2800" b="1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2800" b="1" dirty="0" smtClean="0">
                          <a:solidFill>
                            <a:srgbClr val="00B050"/>
                          </a:solidFill>
                        </a:rPr>
                        <a:t>A</a:t>
                      </a:r>
                      <a:endParaRPr lang="en-GB" sz="2800" b="1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2800" b="1" dirty="0" smtClean="0">
                          <a:solidFill>
                            <a:srgbClr val="00B050"/>
                          </a:solidFill>
                        </a:rPr>
                        <a:t>L</a:t>
                      </a:r>
                      <a:endParaRPr lang="en-GB" sz="2800" b="1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2800" b="1" dirty="0" smtClean="0">
                          <a:solidFill>
                            <a:srgbClr val="00B050"/>
                          </a:solidFill>
                        </a:rPr>
                        <a:t>L</a:t>
                      </a:r>
                      <a:endParaRPr lang="en-GB" sz="2800" b="1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2800" b="1" dirty="0" smtClean="0"/>
                        <a:t>P</a:t>
                      </a:r>
                      <a:endParaRPr lang="en-GB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2800" b="1" dirty="0" smtClean="0"/>
                        <a:t>L</a:t>
                      </a:r>
                      <a:endParaRPr lang="en-GB" sz="2800" b="1" dirty="0"/>
                    </a:p>
                  </a:txBody>
                  <a:tcPr/>
                </a:tc>
              </a:tr>
              <a:tr h="864096">
                <a:tc>
                  <a:txBody>
                    <a:bodyPr/>
                    <a:lstStyle/>
                    <a:p>
                      <a:r>
                        <a:rPr lang="pl-PL" sz="2800" b="1" dirty="0" smtClean="0">
                          <a:solidFill>
                            <a:srgbClr val="FFFF00"/>
                          </a:solidFill>
                        </a:rPr>
                        <a:t>T</a:t>
                      </a:r>
                      <a:endParaRPr lang="en-GB" sz="2800" b="1" dirty="0">
                        <a:solidFill>
                          <a:srgbClr val="FFFF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2800" b="1" dirty="0" smtClean="0">
                          <a:solidFill>
                            <a:srgbClr val="FFFF00"/>
                          </a:solidFill>
                        </a:rPr>
                        <a:t>R</a:t>
                      </a:r>
                      <a:endParaRPr lang="en-GB" sz="2800" b="1" dirty="0">
                        <a:solidFill>
                          <a:srgbClr val="FFFF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2800" b="1" dirty="0" smtClean="0">
                          <a:solidFill>
                            <a:srgbClr val="FFFF00"/>
                          </a:solidFill>
                        </a:rPr>
                        <a:t>A</a:t>
                      </a:r>
                      <a:endParaRPr lang="en-GB" sz="2800" b="1" dirty="0">
                        <a:solidFill>
                          <a:srgbClr val="FFFF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2800" b="1" dirty="0" smtClean="0">
                          <a:solidFill>
                            <a:srgbClr val="FFFF00"/>
                          </a:solidFill>
                        </a:rPr>
                        <a:t>I</a:t>
                      </a:r>
                      <a:endParaRPr lang="en-GB" sz="2800" b="1" dirty="0">
                        <a:solidFill>
                          <a:srgbClr val="FFFF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2800" b="1" dirty="0" smtClean="0">
                          <a:solidFill>
                            <a:srgbClr val="FFFF00"/>
                          </a:solidFill>
                        </a:rPr>
                        <a:t>N</a:t>
                      </a:r>
                      <a:endParaRPr lang="en-GB" sz="2800" b="1" dirty="0">
                        <a:solidFill>
                          <a:srgbClr val="FFFF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2800" b="1" dirty="0" smtClean="0"/>
                        <a:t>A</a:t>
                      </a:r>
                      <a:endParaRPr lang="en-GB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2800" b="1" dirty="0" smtClean="0"/>
                        <a:t>Y</a:t>
                      </a:r>
                      <a:endParaRPr lang="en-GB" sz="2800" b="1" dirty="0"/>
                    </a:p>
                  </a:txBody>
                  <a:tcPr/>
                </a:tc>
              </a:tr>
              <a:tr h="864096">
                <a:tc>
                  <a:txBody>
                    <a:bodyPr/>
                    <a:lstStyle/>
                    <a:p>
                      <a:r>
                        <a:rPr lang="pl-PL" sz="2800" b="1" dirty="0" smtClean="0"/>
                        <a:t>I</a:t>
                      </a:r>
                      <a:endParaRPr lang="en-GB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2800" b="1" dirty="0" smtClean="0"/>
                        <a:t>N</a:t>
                      </a:r>
                      <a:endParaRPr lang="en-GB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2800" b="1" dirty="0" smtClean="0">
                          <a:solidFill>
                            <a:srgbClr val="7030A0"/>
                          </a:solidFill>
                        </a:rPr>
                        <a:t>J</a:t>
                      </a:r>
                      <a:endParaRPr lang="en-GB" sz="2800" b="1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2800" b="1" dirty="0" smtClean="0">
                          <a:solidFill>
                            <a:srgbClr val="7030A0"/>
                          </a:solidFill>
                        </a:rPr>
                        <a:t>U</a:t>
                      </a:r>
                      <a:endParaRPr lang="en-GB" sz="2800" b="1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2800" b="1" dirty="0" smtClean="0">
                          <a:solidFill>
                            <a:srgbClr val="7030A0"/>
                          </a:solidFill>
                        </a:rPr>
                        <a:t>M</a:t>
                      </a:r>
                      <a:endParaRPr lang="en-GB" sz="2800" b="1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2800" b="1" dirty="0" smtClean="0">
                          <a:solidFill>
                            <a:srgbClr val="7030A0"/>
                          </a:solidFill>
                        </a:rPr>
                        <a:t>P</a:t>
                      </a:r>
                      <a:endParaRPr lang="en-GB" sz="2800" b="1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2800" b="1" dirty="0" smtClean="0"/>
                        <a:t>G</a:t>
                      </a:r>
                      <a:endParaRPr lang="en-GB" sz="2800" b="1" dirty="0"/>
                    </a:p>
                  </a:txBody>
                  <a:tcPr/>
                </a:tc>
              </a:tr>
              <a:tr h="864096">
                <a:tc>
                  <a:txBody>
                    <a:bodyPr/>
                    <a:lstStyle/>
                    <a:p>
                      <a:r>
                        <a:rPr lang="pl-PL" sz="2800" b="1" dirty="0" smtClean="0"/>
                        <a:t>S</a:t>
                      </a:r>
                      <a:endParaRPr lang="en-GB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2800" b="1" dirty="0" smtClean="0">
                          <a:solidFill>
                            <a:srgbClr val="FF0000"/>
                          </a:solidFill>
                        </a:rPr>
                        <a:t>T</a:t>
                      </a:r>
                      <a:endParaRPr lang="en-GB" sz="28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2800" b="1" dirty="0" smtClean="0">
                          <a:solidFill>
                            <a:srgbClr val="FF0000"/>
                          </a:solidFill>
                        </a:rPr>
                        <a:t>S</a:t>
                      </a:r>
                      <a:endParaRPr lang="en-GB" sz="28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2800" b="1" dirty="0" smtClean="0">
                          <a:solidFill>
                            <a:srgbClr val="FF0000"/>
                          </a:solidFill>
                        </a:rPr>
                        <a:t>H</a:t>
                      </a:r>
                      <a:endParaRPr lang="en-GB" sz="28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2800" b="1" dirty="0" smtClean="0">
                          <a:solidFill>
                            <a:srgbClr val="FF0000"/>
                          </a:solidFill>
                        </a:rPr>
                        <a:t>I</a:t>
                      </a:r>
                      <a:endParaRPr lang="en-GB" sz="28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2800" b="1" dirty="0" smtClean="0">
                          <a:solidFill>
                            <a:srgbClr val="FF0000"/>
                          </a:solidFill>
                        </a:rPr>
                        <a:t>R</a:t>
                      </a:r>
                      <a:endParaRPr lang="en-GB" sz="28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2800" b="1" dirty="0" smtClean="0">
                          <a:solidFill>
                            <a:srgbClr val="FF0000"/>
                          </a:solidFill>
                        </a:rPr>
                        <a:t>T</a:t>
                      </a:r>
                      <a:endParaRPr lang="en-GB" sz="28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864096">
                <a:tc>
                  <a:txBody>
                    <a:bodyPr/>
                    <a:lstStyle/>
                    <a:p>
                      <a:r>
                        <a:rPr lang="pl-PL" sz="2800" b="1" dirty="0" smtClean="0">
                          <a:solidFill>
                            <a:srgbClr val="F50FC9"/>
                          </a:solidFill>
                        </a:rPr>
                        <a:t>T</a:t>
                      </a:r>
                      <a:endParaRPr lang="en-GB" sz="2800" b="1" dirty="0">
                        <a:solidFill>
                          <a:srgbClr val="F50FC9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2800" b="1" dirty="0" smtClean="0">
                          <a:solidFill>
                            <a:srgbClr val="F50FC9"/>
                          </a:solidFill>
                        </a:rPr>
                        <a:t>E</a:t>
                      </a:r>
                      <a:endParaRPr lang="en-GB" sz="2800" b="1" dirty="0">
                        <a:solidFill>
                          <a:srgbClr val="F50FC9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2800" b="1" dirty="0" smtClean="0">
                          <a:solidFill>
                            <a:srgbClr val="F50FC9"/>
                          </a:solidFill>
                        </a:rPr>
                        <a:t>A</a:t>
                      </a:r>
                      <a:endParaRPr lang="en-GB" sz="2800" b="1" dirty="0">
                        <a:solidFill>
                          <a:srgbClr val="F50FC9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2800" b="1" dirty="0" smtClean="0">
                          <a:solidFill>
                            <a:srgbClr val="F50FC9"/>
                          </a:solidFill>
                        </a:rPr>
                        <a:t>M</a:t>
                      </a:r>
                      <a:endParaRPr lang="en-GB" sz="2800" b="1" dirty="0">
                        <a:solidFill>
                          <a:srgbClr val="F50FC9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2800" b="1" dirty="0" smtClean="0">
                          <a:solidFill>
                            <a:schemeClr val="tx1"/>
                          </a:solidFill>
                        </a:rPr>
                        <a:t>P</a:t>
                      </a:r>
                      <a:endParaRPr lang="en-GB" sz="28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2800" b="1" dirty="0" smtClean="0">
                          <a:solidFill>
                            <a:schemeClr val="tx1"/>
                          </a:solidFill>
                        </a:rPr>
                        <a:t>O</a:t>
                      </a:r>
                      <a:endParaRPr lang="en-GB" sz="28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2800" b="1" dirty="0" smtClean="0">
                          <a:solidFill>
                            <a:schemeClr val="tx1"/>
                          </a:solidFill>
                        </a:rPr>
                        <a:t>R</a:t>
                      </a:r>
                      <a:endParaRPr lang="en-GB" sz="28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864096">
                <a:tc>
                  <a:txBody>
                    <a:bodyPr/>
                    <a:lstStyle/>
                    <a:p>
                      <a:r>
                        <a:rPr lang="pl-PL" sz="2800" b="1" dirty="0" smtClean="0">
                          <a:solidFill>
                            <a:srgbClr val="00B0F0"/>
                          </a:solidFill>
                        </a:rPr>
                        <a:t>S</a:t>
                      </a:r>
                      <a:endParaRPr lang="en-GB" sz="2800" b="1" dirty="0">
                        <a:solidFill>
                          <a:srgbClr val="00B0F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2800" b="1" dirty="0" smtClean="0">
                          <a:solidFill>
                            <a:srgbClr val="00B0F0"/>
                          </a:solidFill>
                        </a:rPr>
                        <a:t>E</a:t>
                      </a:r>
                      <a:endParaRPr lang="en-GB" sz="2800" b="1" dirty="0">
                        <a:solidFill>
                          <a:srgbClr val="00B0F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2800" b="1" dirty="0" smtClean="0">
                          <a:solidFill>
                            <a:srgbClr val="13A19A"/>
                          </a:solidFill>
                        </a:rPr>
                        <a:t>R</a:t>
                      </a:r>
                      <a:endParaRPr lang="en-GB" sz="2800" b="1" dirty="0">
                        <a:solidFill>
                          <a:srgbClr val="13A19A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2800" b="1" dirty="0" smtClean="0">
                          <a:solidFill>
                            <a:srgbClr val="13A19A"/>
                          </a:solidFill>
                        </a:rPr>
                        <a:t>V</a:t>
                      </a:r>
                      <a:endParaRPr lang="en-GB" sz="2800" b="1" dirty="0">
                        <a:solidFill>
                          <a:srgbClr val="13A19A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2800" b="1" dirty="0" smtClean="0">
                          <a:solidFill>
                            <a:srgbClr val="13A19A"/>
                          </a:solidFill>
                        </a:rPr>
                        <a:t>E</a:t>
                      </a:r>
                      <a:endParaRPr lang="en-GB" sz="2800" b="1" dirty="0">
                        <a:solidFill>
                          <a:srgbClr val="13A19A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2800" b="1" dirty="0" smtClean="0">
                          <a:solidFill>
                            <a:schemeClr val="tx1"/>
                          </a:solidFill>
                        </a:rPr>
                        <a:t>T</a:t>
                      </a:r>
                      <a:endParaRPr lang="en-GB" sz="28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2800" b="1" smtClean="0"/>
                        <a:t>S</a:t>
                      </a:r>
                      <a:endParaRPr lang="en-GB" sz="2800" b="1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85224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ole tekstowe 3"/>
          <p:cNvSpPr txBox="1"/>
          <p:nvPr/>
        </p:nvSpPr>
        <p:spPr>
          <a:xfrm>
            <a:off x="2741510" y="4221088"/>
            <a:ext cx="43559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dirty="0" smtClean="0">
                <a:solidFill>
                  <a:schemeClr val="accent4">
                    <a:lumMod val="50000"/>
                  </a:schemeClr>
                </a:solidFill>
                <a:latin typeface="Britannic Bold" panose="020B0903060703020204" pitchFamily="34" charset="0"/>
              </a:rPr>
              <a:t>I </a:t>
            </a:r>
            <a:r>
              <a:rPr lang="pl-PL" sz="4000" b="1" dirty="0" err="1" smtClean="0">
                <a:solidFill>
                  <a:schemeClr val="accent4">
                    <a:lumMod val="50000"/>
                  </a:schemeClr>
                </a:solidFill>
                <a:latin typeface="Britannic Bold" panose="020B0903060703020204" pitchFamily="34" charset="0"/>
              </a:rPr>
              <a:t>can</a:t>
            </a:r>
            <a:r>
              <a:rPr lang="pl-PL" sz="4000" b="1" dirty="0" smtClean="0">
                <a:solidFill>
                  <a:schemeClr val="accent4">
                    <a:lumMod val="50000"/>
                  </a:schemeClr>
                </a:solidFill>
                <a:latin typeface="Britannic Bold" panose="020B0903060703020204" pitchFamily="34" charset="0"/>
              </a:rPr>
              <a:t> </a:t>
            </a:r>
            <a:r>
              <a:rPr lang="pl-PL" sz="4000" b="1" dirty="0" err="1" smtClean="0">
                <a:solidFill>
                  <a:schemeClr val="accent4">
                    <a:lumMod val="50000"/>
                  </a:schemeClr>
                </a:solidFill>
                <a:latin typeface="Britannic Bold" panose="020B0903060703020204" pitchFamily="34" charset="0"/>
              </a:rPr>
              <a:t>ski</a:t>
            </a:r>
            <a:r>
              <a:rPr lang="pl-PL" sz="4000" b="1" dirty="0" smtClean="0">
                <a:solidFill>
                  <a:schemeClr val="accent4">
                    <a:lumMod val="50000"/>
                  </a:schemeClr>
                </a:solidFill>
                <a:latin typeface="Britannic Bold" panose="020B0903060703020204" pitchFamily="34" charset="0"/>
              </a:rPr>
              <a:t>. </a:t>
            </a:r>
            <a:endParaRPr lang="en-GB" sz="4000" b="1" dirty="0">
              <a:solidFill>
                <a:schemeClr val="accent4">
                  <a:lumMod val="50000"/>
                </a:schemeClr>
              </a:solidFill>
              <a:latin typeface="Britannic Bold" panose="020B0903060703020204" pitchFamily="34" charset="0"/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2771800" y="1814974"/>
            <a:ext cx="50405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dirty="0" smtClean="0">
                <a:solidFill>
                  <a:srgbClr val="00B050"/>
                </a:solidFill>
                <a:latin typeface="Tempus Sans ITC" panose="04020404030D07020202" pitchFamily="82" charset="0"/>
              </a:rPr>
              <a:t>I </a:t>
            </a:r>
            <a:r>
              <a:rPr lang="pl-PL" sz="4000" b="1" dirty="0" err="1" smtClean="0">
                <a:solidFill>
                  <a:srgbClr val="00B050"/>
                </a:solidFill>
                <a:latin typeface="Tempus Sans ITC" panose="04020404030D07020202" pitchFamily="82" charset="0"/>
              </a:rPr>
              <a:t>have</a:t>
            </a:r>
            <a:r>
              <a:rPr lang="pl-PL" sz="4000" b="1" dirty="0" smtClean="0">
                <a:solidFill>
                  <a:srgbClr val="00B050"/>
                </a:solidFill>
                <a:latin typeface="Tempus Sans ITC" panose="04020404030D07020202" pitchFamily="82" charset="0"/>
              </a:rPr>
              <a:t> a red </a:t>
            </a:r>
            <a:r>
              <a:rPr lang="pl-PL" sz="4000" b="1" dirty="0" err="1" smtClean="0">
                <a:solidFill>
                  <a:srgbClr val="00B050"/>
                </a:solidFill>
                <a:latin typeface="Tempus Sans ITC" panose="04020404030D07020202" pitchFamily="82" charset="0"/>
              </a:rPr>
              <a:t>bicycle</a:t>
            </a:r>
            <a:r>
              <a:rPr lang="pl-PL" sz="4000" b="1" dirty="0" smtClean="0">
                <a:solidFill>
                  <a:srgbClr val="00B050"/>
                </a:solidFill>
                <a:latin typeface="Tempus Sans ITC" panose="04020404030D07020202" pitchFamily="82" charset="0"/>
              </a:rPr>
              <a:t>. </a:t>
            </a:r>
            <a:endParaRPr lang="en-GB" sz="4000" b="1" dirty="0">
              <a:solidFill>
                <a:srgbClr val="00B050"/>
              </a:solidFill>
              <a:latin typeface="Tempus Sans ITC" panose="04020404030D07020202" pitchFamily="82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1583668" y="2990855"/>
            <a:ext cx="68407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dirty="0" smtClean="0">
                <a:solidFill>
                  <a:srgbClr val="FF0000"/>
                </a:solidFill>
                <a:latin typeface="Graphite Std Wide" pitchFamily="66" charset="0"/>
              </a:rPr>
              <a:t>I </a:t>
            </a:r>
            <a:r>
              <a:rPr lang="pl-PL" sz="4000" b="1" dirty="0" err="1" smtClean="0">
                <a:solidFill>
                  <a:srgbClr val="FF0000"/>
                </a:solidFill>
                <a:latin typeface="Graphite Std Wide" pitchFamily="66" charset="0"/>
              </a:rPr>
              <a:t>am</a:t>
            </a:r>
            <a:r>
              <a:rPr lang="pl-PL" sz="4000" b="1" dirty="0" smtClean="0">
                <a:solidFill>
                  <a:srgbClr val="FF0000"/>
                </a:solidFill>
                <a:latin typeface="Graphite Std Wide" pitchFamily="66" charset="0"/>
              </a:rPr>
              <a:t> </a:t>
            </a:r>
            <a:r>
              <a:rPr lang="pl-PL" sz="4000" b="1" dirty="0" err="1" smtClean="0">
                <a:solidFill>
                  <a:srgbClr val="FF0000"/>
                </a:solidFill>
                <a:latin typeface="Graphite Std Wide" pitchFamily="66" charset="0"/>
              </a:rPr>
              <a:t>good</a:t>
            </a:r>
            <a:r>
              <a:rPr lang="pl-PL" sz="4000" b="1" dirty="0" smtClean="0">
                <a:solidFill>
                  <a:srgbClr val="FF0000"/>
                </a:solidFill>
                <a:latin typeface="Graphite Std Wide" pitchFamily="66" charset="0"/>
              </a:rPr>
              <a:t> </a:t>
            </a:r>
            <a:r>
              <a:rPr lang="pl-PL" sz="4000" b="1" dirty="0" err="1" smtClean="0">
                <a:solidFill>
                  <a:srgbClr val="FF0000"/>
                </a:solidFill>
                <a:latin typeface="Graphite Std Wide" pitchFamily="66" charset="0"/>
              </a:rPr>
              <a:t>at</a:t>
            </a:r>
            <a:r>
              <a:rPr lang="pl-PL" sz="4000" b="1" dirty="0" smtClean="0">
                <a:solidFill>
                  <a:srgbClr val="FF0000"/>
                </a:solidFill>
                <a:latin typeface="Graphite Std Wide" pitchFamily="66" charset="0"/>
              </a:rPr>
              <a:t> </a:t>
            </a:r>
            <a:r>
              <a:rPr lang="pl-PL" sz="4000" b="1" dirty="0" err="1" smtClean="0">
                <a:solidFill>
                  <a:srgbClr val="FF0000"/>
                </a:solidFill>
                <a:latin typeface="Graphite Std Wide" pitchFamily="66" charset="0"/>
              </a:rPr>
              <a:t>running</a:t>
            </a:r>
            <a:r>
              <a:rPr lang="pl-PL" sz="4000" b="1" dirty="0" smtClean="0">
                <a:solidFill>
                  <a:srgbClr val="FF0000"/>
                </a:solidFill>
                <a:latin typeface="Graphite Std Wide" pitchFamily="66" charset="0"/>
              </a:rPr>
              <a:t>. </a:t>
            </a:r>
            <a:endParaRPr lang="en-GB" sz="4000" b="1" dirty="0">
              <a:solidFill>
                <a:srgbClr val="FF0000"/>
              </a:solidFill>
              <a:latin typeface="Graphite Std Wide" pitchFamily="66" charset="0"/>
            </a:endParaRPr>
          </a:p>
        </p:txBody>
      </p:sp>
      <p:sp>
        <p:nvSpPr>
          <p:cNvPr id="8" name="pole tekstowe 7"/>
          <p:cNvSpPr txBox="1"/>
          <p:nvPr/>
        </p:nvSpPr>
        <p:spPr>
          <a:xfrm>
            <a:off x="1619672" y="620688"/>
            <a:ext cx="67687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dirty="0" smtClean="0">
                <a:solidFill>
                  <a:schemeClr val="accent2">
                    <a:lumMod val="50000"/>
                  </a:schemeClr>
                </a:solidFill>
                <a:latin typeface="Berlin Sans FB" panose="020E0602020502020306" pitchFamily="34" charset="0"/>
              </a:rPr>
              <a:t>I </a:t>
            </a:r>
            <a:r>
              <a:rPr lang="pl-PL" sz="4000" b="1" dirty="0" err="1" smtClean="0">
                <a:solidFill>
                  <a:schemeClr val="accent2">
                    <a:lumMod val="50000"/>
                  </a:schemeClr>
                </a:solidFill>
                <a:latin typeface="Berlin Sans FB" panose="020E0602020502020306" pitchFamily="34" charset="0"/>
              </a:rPr>
              <a:t>can’t</a:t>
            </a:r>
            <a:r>
              <a:rPr lang="pl-PL" sz="4000" b="1" dirty="0" smtClean="0">
                <a:solidFill>
                  <a:schemeClr val="accent2">
                    <a:lumMod val="50000"/>
                  </a:schemeClr>
                </a:solidFill>
                <a:latin typeface="Berlin Sans FB" panose="020E0602020502020306" pitchFamily="34" charset="0"/>
              </a:rPr>
              <a:t> </a:t>
            </a:r>
            <a:r>
              <a:rPr lang="pl-PL" sz="4000" b="1" dirty="0" err="1" smtClean="0">
                <a:solidFill>
                  <a:schemeClr val="accent2">
                    <a:lumMod val="50000"/>
                  </a:schemeClr>
                </a:solidFill>
                <a:latin typeface="Berlin Sans FB" panose="020E0602020502020306" pitchFamily="34" charset="0"/>
              </a:rPr>
              <a:t>play</a:t>
            </a:r>
            <a:r>
              <a:rPr lang="pl-PL" sz="4000" b="1" dirty="0" smtClean="0">
                <a:solidFill>
                  <a:schemeClr val="accent2">
                    <a:lumMod val="50000"/>
                  </a:schemeClr>
                </a:solidFill>
                <a:latin typeface="Berlin Sans FB" panose="020E0602020502020306" pitchFamily="34" charset="0"/>
              </a:rPr>
              <a:t> basketball. </a:t>
            </a:r>
            <a:endParaRPr lang="en-GB" sz="4000" b="1" dirty="0">
              <a:solidFill>
                <a:schemeClr val="accent2">
                  <a:lumMod val="50000"/>
                </a:schemeClr>
              </a:solidFill>
              <a:latin typeface="Berlin Sans FB" panose="020E0602020502020306" pitchFamily="34" charset="0"/>
            </a:endParaRPr>
          </a:p>
        </p:txBody>
      </p:sp>
      <p:sp>
        <p:nvSpPr>
          <p:cNvPr id="9" name="pole tekstowe 8"/>
          <p:cNvSpPr txBox="1"/>
          <p:nvPr/>
        </p:nvSpPr>
        <p:spPr>
          <a:xfrm>
            <a:off x="1619672" y="5445224"/>
            <a:ext cx="64087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dirty="0" smtClean="0">
                <a:solidFill>
                  <a:srgbClr val="00B0F0"/>
                </a:solidFill>
                <a:latin typeface="Jokerman" panose="04090605060D06020702" pitchFamily="82" charset="0"/>
              </a:rPr>
              <a:t>I love </a:t>
            </a:r>
            <a:r>
              <a:rPr lang="pl-PL" sz="4000" b="1" dirty="0" err="1" smtClean="0">
                <a:solidFill>
                  <a:srgbClr val="00B0F0"/>
                </a:solidFill>
                <a:latin typeface="Jokerman" panose="04090605060D06020702" pitchFamily="82" charset="0"/>
              </a:rPr>
              <a:t>swimming</a:t>
            </a:r>
            <a:r>
              <a:rPr lang="pl-PL" sz="4000" b="1" dirty="0" smtClean="0">
                <a:solidFill>
                  <a:srgbClr val="00B0F0"/>
                </a:solidFill>
                <a:latin typeface="Jokerman" panose="04090605060D06020702" pitchFamily="82" charset="0"/>
              </a:rPr>
              <a:t>. </a:t>
            </a:r>
            <a:endParaRPr lang="en-GB" sz="4000" b="1" dirty="0">
              <a:solidFill>
                <a:srgbClr val="00B0F0"/>
              </a:solidFill>
              <a:latin typeface="Jokerman" panose="04090605060D0602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92098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4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5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6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7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8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22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23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4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5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6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30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31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2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3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4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38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39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0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1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42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8" grpId="0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/>
          <p:cNvSpPr txBox="1"/>
          <p:nvPr/>
        </p:nvSpPr>
        <p:spPr>
          <a:xfrm>
            <a:off x="251520" y="1124744"/>
            <a:ext cx="501627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9600" b="1" dirty="0">
                <a:solidFill>
                  <a:srgbClr val="0070C0"/>
                </a:solidFill>
                <a:latin typeface="Baskerville Old Face" panose="02020602080505020303" pitchFamily="18" charset="0"/>
              </a:rPr>
              <a:t>a</a:t>
            </a:r>
            <a:r>
              <a:rPr lang="pl-PL" sz="9600" b="1" dirty="0" smtClean="0">
                <a:solidFill>
                  <a:srgbClr val="0070C0"/>
                </a:solidFill>
                <a:latin typeface="Baskerville Old Face" panose="02020602080505020303" pitchFamily="18" charset="0"/>
              </a:rPr>
              <a:t> </a:t>
            </a:r>
            <a:r>
              <a:rPr lang="pl-PL" sz="9600" b="1" dirty="0" err="1" smtClean="0">
                <a:solidFill>
                  <a:srgbClr val="0070C0"/>
                </a:solidFill>
                <a:latin typeface="Baskerville Old Face" panose="02020602080505020303" pitchFamily="18" charset="0"/>
              </a:rPr>
              <a:t>saddle</a:t>
            </a:r>
            <a:endParaRPr lang="en-GB" sz="9600" b="1" dirty="0">
              <a:solidFill>
                <a:srgbClr val="0070C0"/>
              </a:solidFill>
              <a:latin typeface="Baskerville Old Face" panose="02020602080505020303" pitchFamily="18" charset="0"/>
            </a:endParaRPr>
          </a:p>
        </p:txBody>
      </p:sp>
      <p:sp>
        <p:nvSpPr>
          <p:cNvPr id="5" name="pole tekstowe 4"/>
          <p:cNvSpPr txBox="1"/>
          <p:nvPr/>
        </p:nvSpPr>
        <p:spPr>
          <a:xfrm>
            <a:off x="1547664" y="5157192"/>
            <a:ext cx="301272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9600" b="1" dirty="0">
                <a:solidFill>
                  <a:srgbClr val="C00000"/>
                </a:solidFill>
                <a:latin typeface="Graphite Std Light Narrow" pitchFamily="66" charset="0"/>
              </a:rPr>
              <a:t>a</a:t>
            </a:r>
            <a:r>
              <a:rPr lang="pl-PL" sz="9600" b="1" dirty="0" smtClean="0">
                <a:solidFill>
                  <a:srgbClr val="C00000"/>
                </a:solidFill>
                <a:latin typeface="Graphite Std Light Narrow" pitchFamily="66" charset="0"/>
              </a:rPr>
              <a:t> net</a:t>
            </a:r>
            <a:endParaRPr lang="en-GB" sz="9600" b="1" dirty="0">
              <a:solidFill>
                <a:srgbClr val="C00000"/>
              </a:solidFill>
              <a:latin typeface="Graphite Std Light Narrow" pitchFamily="66" charset="0"/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251520" y="3479234"/>
            <a:ext cx="450129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9600" b="1" dirty="0">
                <a:solidFill>
                  <a:srgbClr val="00B050"/>
                </a:solidFill>
                <a:latin typeface="Monotype Corsiva" panose="03010101010201010101" pitchFamily="66" charset="0"/>
              </a:rPr>
              <a:t>a</a:t>
            </a:r>
            <a:r>
              <a:rPr lang="pl-PL" sz="9600" b="1" dirty="0" smtClean="0">
                <a:solidFill>
                  <a:srgbClr val="00B050"/>
                </a:solidFill>
                <a:latin typeface="Monotype Corsiva" panose="03010101010201010101" pitchFamily="66" charset="0"/>
              </a:rPr>
              <a:t> </a:t>
            </a:r>
            <a:r>
              <a:rPr lang="pl-PL" sz="9600" b="1" dirty="0" err="1" smtClean="0">
                <a:solidFill>
                  <a:srgbClr val="00B050"/>
                </a:solidFill>
                <a:latin typeface="Monotype Corsiva" panose="03010101010201010101" pitchFamily="66" charset="0"/>
              </a:rPr>
              <a:t>rink</a:t>
            </a:r>
            <a:endParaRPr lang="en-GB" sz="9600" b="1" dirty="0">
              <a:solidFill>
                <a:srgbClr val="00B05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14" name="pole tekstowe 13"/>
          <p:cNvSpPr txBox="1"/>
          <p:nvPr/>
        </p:nvSpPr>
        <p:spPr>
          <a:xfrm>
            <a:off x="5796136" y="70960"/>
            <a:ext cx="310056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9600" b="1" dirty="0" err="1" smtClean="0">
                <a:solidFill>
                  <a:srgbClr val="FFC000"/>
                </a:solidFill>
                <a:latin typeface="Bradley Hand ITC" panose="03070402050302030203" pitchFamily="66" charset="0"/>
              </a:rPr>
              <a:t>skis</a:t>
            </a:r>
            <a:endParaRPr lang="en-GB" sz="9600" b="1" dirty="0">
              <a:solidFill>
                <a:srgbClr val="FFC000"/>
              </a:solidFill>
              <a:latin typeface="Bradley Hand ITC" panose="03070402050302030203" pitchFamily="66" charset="0"/>
            </a:endParaRPr>
          </a:p>
        </p:txBody>
      </p:sp>
      <p:sp>
        <p:nvSpPr>
          <p:cNvPr id="15" name="pole tekstowe 14"/>
          <p:cNvSpPr txBox="1"/>
          <p:nvPr/>
        </p:nvSpPr>
        <p:spPr>
          <a:xfrm>
            <a:off x="4776703" y="4829176"/>
            <a:ext cx="549689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8000" b="1" dirty="0">
                <a:solidFill>
                  <a:schemeClr val="accent2">
                    <a:lumMod val="50000"/>
                  </a:schemeClr>
                </a:solidFill>
                <a:latin typeface="Tekton Pro Cond" pitchFamily="34" charset="-18"/>
              </a:rPr>
              <a:t>a</a:t>
            </a:r>
            <a:r>
              <a:rPr lang="pl-PL" sz="8000" b="1" dirty="0" smtClean="0">
                <a:solidFill>
                  <a:schemeClr val="accent2">
                    <a:lumMod val="50000"/>
                  </a:schemeClr>
                </a:solidFill>
                <a:latin typeface="Tekton Pro Cond" pitchFamily="34" charset="-18"/>
              </a:rPr>
              <a:t> </a:t>
            </a:r>
            <a:r>
              <a:rPr lang="pl-PL" sz="8000" b="1" dirty="0" err="1" smtClean="0">
                <a:solidFill>
                  <a:schemeClr val="accent2">
                    <a:lumMod val="50000"/>
                  </a:schemeClr>
                </a:solidFill>
                <a:latin typeface="Tekton Pro Cond" pitchFamily="34" charset="-18"/>
              </a:rPr>
              <a:t>racket</a:t>
            </a:r>
            <a:endParaRPr lang="en-GB" sz="8000" b="1" dirty="0">
              <a:solidFill>
                <a:schemeClr val="accent2">
                  <a:lumMod val="50000"/>
                </a:schemeClr>
              </a:solidFill>
              <a:latin typeface="Tekton Pro Cond" pitchFamily="34" charset="-18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4560387" y="2780928"/>
            <a:ext cx="416485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9600" b="1" dirty="0" err="1" smtClean="0">
                <a:solidFill>
                  <a:schemeClr val="accent2">
                    <a:lumMod val="60000"/>
                    <a:lumOff val="40000"/>
                  </a:schemeClr>
                </a:solidFill>
                <a:latin typeface="Gadugi" panose="020B0502040204020203" pitchFamily="34" charset="0"/>
              </a:rPr>
              <a:t>skates</a:t>
            </a:r>
            <a:endParaRPr lang="en-GB" sz="9600" b="1" dirty="0">
              <a:solidFill>
                <a:schemeClr val="accent2">
                  <a:lumMod val="60000"/>
                  <a:lumOff val="40000"/>
                </a:schemeClr>
              </a:solidFill>
              <a:latin typeface="Gadug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88822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8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0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14" grpId="0"/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/>
          <p:cNvSpPr txBox="1"/>
          <p:nvPr/>
        </p:nvSpPr>
        <p:spPr>
          <a:xfrm>
            <a:off x="395536" y="476672"/>
            <a:ext cx="74888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b="1" dirty="0" err="1" smtClean="0">
                <a:solidFill>
                  <a:srgbClr val="C00000"/>
                </a:solidFill>
              </a:rPr>
              <a:t>You</a:t>
            </a:r>
            <a:r>
              <a:rPr lang="pl-PL" sz="2000" b="1" dirty="0" smtClean="0">
                <a:solidFill>
                  <a:srgbClr val="C00000"/>
                </a:solidFill>
              </a:rPr>
              <a:t> </a:t>
            </a:r>
            <a:r>
              <a:rPr lang="pl-PL" sz="2000" b="1" dirty="0" err="1" smtClean="0">
                <a:solidFill>
                  <a:srgbClr val="C00000"/>
                </a:solidFill>
              </a:rPr>
              <a:t>need</a:t>
            </a:r>
            <a:r>
              <a:rPr lang="pl-PL" sz="2000" b="1" dirty="0" smtClean="0">
                <a:solidFill>
                  <a:srgbClr val="C00000"/>
                </a:solidFill>
              </a:rPr>
              <a:t> a </a:t>
            </a:r>
            <a:r>
              <a:rPr lang="pl-PL" sz="2000" b="1" dirty="0" err="1" smtClean="0">
                <a:solidFill>
                  <a:srgbClr val="C00000"/>
                </a:solidFill>
              </a:rPr>
              <a:t>racket</a:t>
            </a:r>
            <a:r>
              <a:rPr lang="pl-PL" sz="2000" b="1" dirty="0" smtClean="0">
                <a:solidFill>
                  <a:srgbClr val="C00000"/>
                </a:solidFill>
              </a:rPr>
              <a:t> and a </a:t>
            </a:r>
            <a:r>
              <a:rPr lang="pl-PL" sz="2000" b="1" dirty="0" err="1" smtClean="0">
                <a:solidFill>
                  <a:srgbClr val="C00000"/>
                </a:solidFill>
              </a:rPr>
              <a:t>ball</a:t>
            </a:r>
            <a:r>
              <a:rPr lang="pl-PL" sz="2000" b="1" dirty="0" smtClean="0">
                <a:solidFill>
                  <a:srgbClr val="C00000"/>
                </a:solidFill>
              </a:rPr>
              <a:t> to </a:t>
            </a:r>
            <a:r>
              <a:rPr lang="pl-PL" sz="2000" b="1" dirty="0" err="1" smtClean="0">
                <a:solidFill>
                  <a:srgbClr val="C00000"/>
                </a:solidFill>
              </a:rPr>
              <a:t>play</a:t>
            </a:r>
            <a:r>
              <a:rPr lang="pl-PL" sz="2000" b="1" dirty="0" smtClean="0">
                <a:solidFill>
                  <a:srgbClr val="C00000"/>
                </a:solidFill>
              </a:rPr>
              <a:t> </a:t>
            </a:r>
            <a:r>
              <a:rPr lang="pl-PL" sz="2000" b="1" dirty="0" err="1" smtClean="0">
                <a:solidFill>
                  <a:srgbClr val="C00000"/>
                </a:solidFill>
              </a:rPr>
              <a:t>this</a:t>
            </a:r>
            <a:r>
              <a:rPr lang="pl-PL" sz="2000" b="1" dirty="0" smtClean="0">
                <a:solidFill>
                  <a:srgbClr val="C00000"/>
                </a:solidFill>
              </a:rPr>
              <a:t> sport.</a:t>
            </a:r>
            <a:endParaRPr lang="en-GB" sz="2000" b="1" dirty="0">
              <a:solidFill>
                <a:srgbClr val="C00000"/>
              </a:solidFill>
            </a:endParaRPr>
          </a:p>
        </p:txBody>
      </p:sp>
      <p:sp>
        <p:nvSpPr>
          <p:cNvPr id="3" name="pole tekstowe 2"/>
          <p:cNvSpPr txBox="1"/>
          <p:nvPr/>
        </p:nvSpPr>
        <p:spPr>
          <a:xfrm>
            <a:off x="369640" y="2429638"/>
            <a:ext cx="74888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b="1" dirty="0" err="1" smtClean="0">
                <a:solidFill>
                  <a:srgbClr val="0070C0"/>
                </a:solidFill>
                <a:latin typeface="Chaparral Pro" pitchFamily="18" charset="-18"/>
              </a:rPr>
              <a:t>You</a:t>
            </a:r>
            <a:r>
              <a:rPr lang="pl-PL" sz="2000" b="1" dirty="0" smtClean="0">
                <a:solidFill>
                  <a:srgbClr val="0070C0"/>
                </a:solidFill>
                <a:latin typeface="Chaparral Pro" pitchFamily="18" charset="-18"/>
              </a:rPr>
              <a:t> </a:t>
            </a:r>
            <a:r>
              <a:rPr lang="pl-PL" sz="2000" b="1" dirty="0" err="1" smtClean="0">
                <a:solidFill>
                  <a:srgbClr val="0070C0"/>
                </a:solidFill>
                <a:latin typeface="Chaparral Pro" pitchFamily="18" charset="-18"/>
              </a:rPr>
              <a:t>need</a:t>
            </a:r>
            <a:r>
              <a:rPr lang="pl-PL" sz="2000" b="1" dirty="0" smtClean="0">
                <a:solidFill>
                  <a:srgbClr val="0070C0"/>
                </a:solidFill>
                <a:latin typeface="Chaparral Pro" pitchFamily="18" charset="-18"/>
              </a:rPr>
              <a:t> a </a:t>
            </a:r>
            <a:r>
              <a:rPr lang="pl-PL" sz="2000" b="1" dirty="0" err="1" smtClean="0">
                <a:solidFill>
                  <a:srgbClr val="0070C0"/>
                </a:solidFill>
                <a:latin typeface="Chaparral Pro" pitchFamily="18" charset="-18"/>
              </a:rPr>
              <a:t>ball</a:t>
            </a:r>
            <a:r>
              <a:rPr lang="pl-PL" sz="2000" b="1" dirty="0" smtClean="0">
                <a:solidFill>
                  <a:srgbClr val="0070C0"/>
                </a:solidFill>
                <a:latin typeface="Chaparral Pro" pitchFamily="18" charset="-18"/>
              </a:rPr>
              <a:t>, a </a:t>
            </a:r>
            <a:r>
              <a:rPr lang="pl-PL" sz="2000" b="1" dirty="0" err="1" smtClean="0">
                <a:solidFill>
                  <a:srgbClr val="0070C0"/>
                </a:solidFill>
                <a:latin typeface="Chaparral Pro" pitchFamily="18" charset="-18"/>
              </a:rPr>
              <a:t>hoop</a:t>
            </a:r>
            <a:r>
              <a:rPr lang="pl-PL" sz="2000" b="1" dirty="0" smtClean="0">
                <a:solidFill>
                  <a:srgbClr val="0070C0"/>
                </a:solidFill>
                <a:latin typeface="Chaparral Pro" pitchFamily="18" charset="-18"/>
              </a:rPr>
              <a:t> and a </a:t>
            </a:r>
            <a:r>
              <a:rPr lang="pl-PL" sz="2000" b="1" dirty="0" err="1" smtClean="0">
                <a:solidFill>
                  <a:srgbClr val="0070C0"/>
                </a:solidFill>
                <a:latin typeface="Chaparral Pro" pitchFamily="18" charset="-18"/>
              </a:rPr>
              <a:t>court</a:t>
            </a:r>
            <a:r>
              <a:rPr lang="pl-PL" sz="2000" b="1" dirty="0" smtClean="0">
                <a:solidFill>
                  <a:srgbClr val="0070C0"/>
                </a:solidFill>
                <a:latin typeface="Chaparral Pro" pitchFamily="18" charset="-18"/>
              </a:rPr>
              <a:t> to </a:t>
            </a:r>
            <a:r>
              <a:rPr lang="pl-PL" sz="2000" b="1" dirty="0" err="1" smtClean="0">
                <a:solidFill>
                  <a:srgbClr val="0070C0"/>
                </a:solidFill>
                <a:latin typeface="Chaparral Pro" pitchFamily="18" charset="-18"/>
              </a:rPr>
              <a:t>play</a:t>
            </a:r>
            <a:r>
              <a:rPr lang="pl-PL" sz="2000" b="1" dirty="0" smtClean="0">
                <a:solidFill>
                  <a:srgbClr val="0070C0"/>
                </a:solidFill>
                <a:latin typeface="Chaparral Pro" pitchFamily="18" charset="-18"/>
              </a:rPr>
              <a:t> </a:t>
            </a:r>
            <a:r>
              <a:rPr lang="pl-PL" sz="2000" b="1" dirty="0" err="1" smtClean="0">
                <a:solidFill>
                  <a:srgbClr val="0070C0"/>
                </a:solidFill>
                <a:latin typeface="Chaparral Pro" pitchFamily="18" charset="-18"/>
              </a:rPr>
              <a:t>this</a:t>
            </a:r>
            <a:r>
              <a:rPr lang="pl-PL" sz="2000" b="1" dirty="0" smtClean="0">
                <a:solidFill>
                  <a:srgbClr val="0070C0"/>
                </a:solidFill>
                <a:latin typeface="Chaparral Pro" pitchFamily="18" charset="-18"/>
              </a:rPr>
              <a:t> sport.</a:t>
            </a:r>
            <a:endParaRPr lang="en-GB" sz="2000" b="1" dirty="0">
              <a:solidFill>
                <a:srgbClr val="0070C0"/>
              </a:solidFill>
              <a:latin typeface="Chaparral Pro" pitchFamily="18" charset="-18"/>
            </a:endParaRPr>
          </a:p>
        </p:txBody>
      </p:sp>
      <p:sp>
        <p:nvSpPr>
          <p:cNvPr id="4" name="pole tekstowe 3"/>
          <p:cNvSpPr txBox="1"/>
          <p:nvPr/>
        </p:nvSpPr>
        <p:spPr>
          <a:xfrm>
            <a:off x="335360" y="4365195"/>
            <a:ext cx="82690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b="1" dirty="0" err="1" smtClean="0">
                <a:solidFill>
                  <a:srgbClr val="7030A0"/>
                </a:solidFill>
                <a:latin typeface="Hobo Std" pitchFamily="34" charset="0"/>
              </a:rPr>
              <a:t>You</a:t>
            </a:r>
            <a:r>
              <a:rPr lang="pl-PL" sz="2000" b="1" dirty="0" smtClean="0">
                <a:solidFill>
                  <a:srgbClr val="7030A0"/>
                </a:solidFill>
                <a:latin typeface="Hobo Std" pitchFamily="34" charset="0"/>
              </a:rPr>
              <a:t> </a:t>
            </a:r>
            <a:r>
              <a:rPr lang="pl-PL" sz="2000" b="1" dirty="0" err="1" smtClean="0">
                <a:solidFill>
                  <a:srgbClr val="7030A0"/>
                </a:solidFill>
                <a:latin typeface="Hobo Std" pitchFamily="34" charset="0"/>
              </a:rPr>
              <a:t>need</a:t>
            </a:r>
            <a:r>
              <a:rPr lang="pl-PL" sz="2000" b="1" dirty="0" smtClean="0">
                <a:solidFill>
                  <a:srgbClr val="7030A0"/>
                </a:solidFill>
                <a:latin typeface="Hobo Std" pitchFamily="34" charset="0"/>
              </a:rPr>
              <a:t> </a:t>
            </a:r>
            <a:r>
              <a:rPr lang="pl-PL" sz="2000" b="1" dirty="0" err="1" smtClean="0">
                <a:solidFill>
                  <a:srgbClr val="7030A0"/>
                </a:solidFill>
                <a:latin typeface="Hobo Std" pitchFamily="34" charset="0"/>
              </a:rPr>
              <a:t>an</a:t>
            </a:r>
            <a:r>
              <a:rPr lang="pl-PL" sz="2000" b="1" dirty="0" smtClean="0">
                <a:solidFill>
                  <a:srgbClr val="7030A0"/>
                </a:solidFill>
                <a:latin typeface="Hobo Std" pitchFamily="34" charset="0"/>
              </a:rPr>
              <a:t> </a:t>
            </a:r>
            <a:r>
              <a:rPr lang="pl-PL" sz="2000" b="1" dirty="0" err="1" smtClean="0">
                <a:solidFill>
                  <a:srgbClr val="7030A0"/>
                </a:solidFill>
                <a:latin typeface="Hobo Std" pitchFamily="34" charset="0"/>
              </a:rPr>
              <a:t>ice-rink</a:t>
            </a:r>
            <a:r>
              <a:rPr lang="pl-PL" sz="2000" b="1" dirty="0" smtClean="0">
                <a:solidFill>
                  <a:srgbClr val="7030A0"/>
                </a:solidFill>
                <a:latin typeface="Hobo Std" pitchFamily="34" charset="0"/>
              </a:rPr>
              <a:t> and </a:t>
            </a:r>
            <a:r>
              <a:rPr lang="pl-PL" sz="2000" b="1" dirty="0" err="1" smtClean="0">
                <a:solidFill>
                  <a:srgbClr val="7030A0"/>
                </a:solidFill>
                <a:latin typeface="Hobo Std" pitchFamily="34" charset="0"/>
              </a:rPr>
              <a:t>special</a:t>
            </a:r>
            <a:r>
              <a:rPr lang="pl-PL" sz="2000" b="1" dirty="0" smtClean="0">
                <a:solidFill>
                  <a:srgbClr val="7030A0"/>
                </a:solidFill>
                <a:latin typeface="Hobo Std" pitchFamily="34" charset="0"/>
              </a:rPr>
              <a:t> </a:t>
            </a:r>
            <a:r>
              <a:rPr lang="pl-PL" sz="2000" b="1" dirty="0" err="1" smtClean="0">
                <a:solidFill>
                  <a:srgbClr val="7030A0"/>
                </a:solidFill>
                <a:latin typeface="Hobo Std" pitchFamily="34" charset="0"/>
              </a:rPr>
              <a:t>shoes</a:t>
            </a:r>
            <a:r>
              <a:rPr lang="pl-PL" sz="2000" b="1" dirty="0" smtClean="0">
                <a:solidFill>
                  <a:srgbClr val="7030A0"/>
                </a:solidFill>
                <a:latin typeface="Hobo Std" pitchFamily="34" charset="0"/>
              </a:rPr>
              <a:t> to </a:t>
            </a:r>
            <a:r>
              <a:rPr lang="pl-PL" sz="2000" b="1" dirty="0" err="1" smtClean="0">
                <a:solidFill>
                  <a:srgbClr val="7030A0"/>
                </a:solidFill>
                <a:latin typeface="Hobo Std" pitchFamily="34" charset="0"/>
              </a:rPr>
              <a:t>practise</a:t>
            </a:r>
            <a:r>
              <a:rPr lang="pl-PL" sz="2000" b="1" dirty="0" smtClean="0">
                <a:solidFill>
                  <a:srgbClr val="7030A0"/>
                </a:solidFill>
                <a:latin typeface="Hobo Std" pitchFamily="34" charset="0"/>
              </a:rPr>
              <a:t> </a:t>
            </a:r>
            <a:r>
              <a:rPr lang="pl-PL" sz="2000" b="1" dirty="0" err="1" smtClean="0">
                <a:solidFill>
                  <a:srgbClr val="7030A0"/>
                </a:solidFill>
                <a:latin typeface="Hobo Std" pitchFamily="34" charset="0"/>
              </a:rPr>
              <a:t>this</a:t>
            </a:r>
            <a:r>
              <a:rPr lang="pl-PL" sz="2000" b="1" dirty="0" smtClean="0">
                <a:solidFill>
                  <a:srgbClr val="7030A0"/>
                </a:solidFill>
                <a:latin typeface="Hobo Std" pitchFamily="34" charset="0"/>
              </a:rPr>
              <a:t> sport.</a:t>
            </a:r>
            <a:endParaRPr lang="en-GB" sz="2000" b="1" dirty="0">
              <a:solidFill>
                <a:srgbClr val="7030A0"/>
              </a:solidFill>
              <a:latin typeface="Hobo Std" pitchFamily="34" charset="0"/>
            </a:endParaRPr>
          </a:p>
        </p:txBody>
      </p:sp>
      <p:sp>
        <p:nvSpPr>
          <p:cNvPr id="5" name="pole tekstowe 4"/>
          <p:cNvSpPr txBox="1"/>
          <p:nvPr/>
        </p:nvSpPr>
        <p:spPr>
          <a:xfrm>
            <a:off x="1763688" y="1453426"/>
            <a:ext cx="74888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b="1" dirty="0" err="1" smtClean="0">
                <a:solidFill>
                  <a:srgbClr val="00B050"/>
                </a:solidFill>
                <a:latin typeface="Adobe Hebrew" pitchFamily="18" charset="-79"/>
                <a:cs typeface="Adobe Hebrew" pitchFamily="18" charset="-79"/>
              </a:rPr>
              <a:t>You</a:t>
            </a:r>
            <a:r>
              <a:rPr lang="pl-PL" sz="2000" b="1" dirty="0" smtClean="0">
                <a:solidFill>
                  <a:srgbClr val="00B050"/>
                </a:solidFill>
                <a:latin typeface="Adobe Hebrew" pitchFamily="18" charset="-79"/>
                <a:cs typeface="Adobe Hebrew" pitchFamily="18" charset="-79"/>
              </a:rPr>
              <a:t> </a:t>
            </a:r>
            <a:r>
              <a:rPr lang="pl-PL" sz="2000" b="1" dirty="0" err="1" smtClean="0">
                <a:solidFill>
                  <a:srgbClr val="00B050"/>
                </a:solidFill>
                <a:latin typeface="Adobe Hebrew" pitchFamily="18" charset="-79"/>
                <a:cs typeface="Adobe Hebrew" pitchFamily="18" charset="-79"/>
              </a:rPr>
              <a:t>need</a:t>
            </a:r>
            <a:r>
              <a:rPr lang="pl-PL" sz="2000" b="1" dirty="0" smtClean="0">
                <a:solidFill>
                  <a:srgbClr val="00B050"/>
                </a:solidFill>
                <a:latin typeface="Adobe Hebrew" pitchFamily="18" charset="-79"/>
                <a:cs typeface="Adobe Hebrew" pitchFamily="18" charset="-79"/>
              </a:rPr>
              <a:t> a </a:t>
            </a:r>
            <a:r>
              <a:rPr lang="pl-PL" sz="2000" b="1" dirty="0" err="1" smtClean="0">
                <a:solidFill>
                  <a:srgbClr val="00B050"/>
                </a:solidFill>
                <a:latin typeface="Adobe Hebrew" pitchFamily="18" charset="-79"/>
                <a:cs typeface="Adobe Hebrew" pitchFamily="18" charset="-79"/>
              </a:rPr>
              <a:t>ball</a:t>
            </a:r>
            <a:r>
              <a:rPr lang="pl-PL" sz="2000" b="1" dirty="0" smtClean="0">
                <a:solidFill>
                  <a:srgbClr val="00B050"/>
                </a:solidFill>
                <a:latin typeface="Adobe Hebrew" pitchFamily="18" charset="-79"/>
                <a:cs typeface="Adobe Hebrew" pitchFamily="18" charset="-79"/>
              </a:rPr>
              <a:t>, a </a:t>
            </a:r>
            <a:r>
              <a:rPr lang="pl-PL" sz="2000" b="1" dirty="0" err="1" smtClean="0">
                <a:solidFill>
                  <a:srgbClr val="00B050"/>
                </a:solidFill>
                <a:latin typeface="Adobe Hebrew" pitchFamily="18" charset="-79"/>
                <a:cs typeface="Adobe Hebrew" pitchFamily="18" charset="-79"/>
              </a:rPr>
              <a:t>pitch</a:t>
            </a:r>
            <a:r>
              <a:rPr lang="pl-PL" sz="2000" b="1" dirty="0" smtClean="0">
                <a:solidFill>
                  <a:srgbClr val="00B050"/>
                </a:solidFill>
                <a:latin typeface="Adobe Hebrew" pitchFamily="18" charset="-79"/>
                <a:cs typeface="Adobe Hebrew" pitchFamily="18" charset="-79"/>
              </a:rPr>
              <a:t> and </a:t>
            </a:r>
            <a:r>
              <a:rPr lang="pl-PL" sz="2000" b="1" dirty="0" err="1" smtClean="0">
                <a:solidFill>
                  <a:srgbClr val="00B050"/>
                </a:solidFill>
                <a:latin typeface="Adobe Hebrew" pitchFamily="18" charset="-79"/>
                <a:cs typeface="Adobe Hebrew" pitchFamily="18" charset="-79"/>
              </a:rPr>
              <a:t>trainers</a:t>
            </a:r>
            <a:r>
              <a:rPr lang="pl-PL" sz="2000" b="1" dirty="0" smtClean="0">
                <a:solidFill>
                  <a:srgbClr val="00B050"/>
                </a:solidFill>
                <a:latin typeface="Adobe Hebrew" pitchFamily="18" charset="-79"/>
                <a:cs typeface="Adobe Hebrew" pitchFamily="18" charset="-79"/>
              </a:rPr>
              <a:t> to </a:t>
            </a:r>
            <a:r>
              <a:rPr lang="pl-PL" sz="2000" b="1" dirty="0" err="1" smtClean="0">
                <a:solidFill>
                  <a:srgbClr val="00B050"/>
                </a:solidFill>
                <a:latin typeface="Adobe Hebrew" pitchFamily="18" charset="-79"/>
                <a:cs typeface="Adobe Hebrew" pitchFamily="18" charset="-79"/>
              </a:rPr>
              <a:t>play</a:t>
            </a:r>
            <a:r>
              <a:rPr lang="pl-PL" sz="2000" b="1" dirty="0" smtClean="0">
                <a:solidFill>
                  <a:srgbClr val="00B050"/>
                </a:solidFill>
                <a:latin typeface="Adobe Hebrew" pitchFamily="18" charset="-79"/>
                <a:cs typeface="Adobe Hebrew" pitchFamily="18" charset="-79"/>
              </a:rPr>
              <a:t> </a:t>
            </a:r>
            <a:r>
              <a:rPr lang="pl-PL" sz="2000" b="1" dirty="0" err="1" smtClean="0">
                <a:solidFill>
                  <a:srgbClr val="00B050"/>
                </a:solidFill>
                <a:latin typeface="Adobe Hebrew" pitchFamily="18" charset="-79"/>
                <a:cs typeface="Adobe Hebrew" pitchFamily="18" charset="-79"/>
              </a:rPr>
              <a:t>this</a:t>
            </a:r>
            <a:r>
              <a:rPr lang="pl-PL" sz="2000" b="1" dirty="0" smtClean="0">
                <a:solidFill>
                  <a:srgbClr val="00B050"/>
                </a:solidFill>
                <a:latin typeface="Adobe Hebrew" pitchFamily="18" charset="-79"/>
                <a:cs typeface="Adobe Hebrew" pitchFamily="18" charset="-79"/>
              </a:rPr>
              <a:t> sport.  </a:t>
            </a:r>
            <a:endParaRPr lang="en-GB" sz="2000" b="1" dirty="0">
              <a:solidFill>
                <a:srgbClr val="00B050"/>
              </a:solidFill>
              <a:latin typeface="Adobe Hebrew" pitchFamily="18" charset="-79"/>
              <a:cs typeface="Adobe Hebrew" pitchFamily="18" charset="-79"/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1773830" y="3366284"/>
            <a:ext cx="74888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 err="1" smtClean="0">
                <a:solidFill>
                  <a:schemeClr val="accent6">
                    <a:lumMod val="75000"/>
                  </a:schemeClr>
                </a:solidFill>
                <a:latin typeface="Monotype Corsiva" panose="03010101010201010101" pitchFamily="66" charset="0"/>
              </a:rPr>
              <a:t>You</a:t>
            </a:r>
            <a:r>
              <a:rPr lang="pl-PL" sz="2400" b="1" dirty="0" smtClean="0">
                <a:solidFill>
                  <a:schemeClr val="accent6">
                    <a:lumMod val="75000"/>
                  </a:schemeClr>
                </a:solidFill>
                <a:latin typeface="Monotype Corsiva" panose="03010101010201010101" pitchFamily="66" charset="0"/>
              </a:rPr>
              <a:t> </a:t>
            </a:r>
            <a:r>
              <a:rPr lang="pl-PL" sz="2400" b="1" dirty="0" err="1" smtClean="0">
                <a:solidFill>
                  <a:schemeClr val="accent6">
                    <a:lumMod val="75000"/>
                  </a:schemeClr>
                </a:solidFill>
                <a:latin typeface="Monotype Corsiva" panose="03010101010201010101" pitchFamily="66" charset="0"/>
              </a:rPr>
              <a:t>need</a:t>
            </a:r>
            <a:r>
              <a:rPr lang="pl-PL" sz="2400" b="1" dirty="0" smtClean="0">
                <a:solidFill>
                  <a:schemeClr val="accent6">
                    <a:lumMod val="75000"/>
                  </a:schemeClr>
                </a:solidFill>
                <a:latin typeface="Monotype Corsiva" panose="03010101010201010101" pitchFamily="66" charset="0"/>
              </a:rPr>
              <a:t> a </a:t>
            </a:r>
            <a:r>
              <a:rPr lang="pl-PL" sz="2400" b="1" dirty="0" err="1" smtClean="0">
                <a:solidFill>
                  <a:schemeClr val="accent6">
                    <a:lumMod val="75000"/>
                  </a:schemeClr>
                </a:solidFill>
                <a:latin typeface="Monotype Corsiva" panose="03010101010201010101" pitchFamily="66" charset="0"/>
              </a:rPr>
              <a:t>horse</a:t>
            </a:r>
            <a:r>
              <a:rPr lang="pl-PL" sz="2400" b="1" dirty="0" smtClean="0">
                <a:solidFill>
                  <a:schemeClr val="accent6">
                    <a:lumMod val="75000"/>
                  </a:schemeClr>
                </a:solidFill>
                <a:latin typeface="Monotype Corsiva" panose="03010101010201010101" pitchFamily="66" charset="0"/>
              </a:rPr>
              <a:t>, a </a:t>
            </a:r>
            <a:r>
              <a:rPr lang="pl-PL" sz="2400" b="1" dirty="0" err="1" smtClean="0">
                <a:solidFill>
                  <a:schemeClr val="accent6">
                    <a:lumMod val="75000"/>
                  </a:schemeClr>
                </a:solidFill>
                <a:latin typeface="Monotype Corsiva" panose="03010101010201010101" pitchFamily="66" charset="0"/>
              </a:rPr>
              <a:t>saddle</a:t>
            </a:r>
            <a:r>
              <a:rPr lang="pl-PL" sz="2400" b="1" dirty="0" smtClean="0">
                <a:solidFill>
                  <a:schemeClr val="accent6">
                    <a:lumMod val="75000"/>
                  </a:schemeClr>
                </a:solidFill>
                <a:latin typeface="Monotype Corsiva" panose="03010101010201010101" pitchFamily="66" charset="0"/>
              </a:rPr>
              <a:t> and </a:t>
            </a:r>
            <a:r>
              <a:rPr lang="pl-PL" sz="2400" b="1" dirty="0" err="1" smtClean="0">
                <a:solidFill>
                  <a:schemeClr val="accent6">
                    <a:lumMod val="75000"/>
                  </a:schemeClr>
                </a:solidFill>
                <a:latin typeface="Monotype Corsiva" panose="03010101010201010101" pitchFamily="66" charset="0"/>
              </a:rPr>
              <a:t>special</a:t>
            </a:r>
            <a:r>
              <a:rPr lang="pl-PL" sz="2400" b="1" dirty="0" smtClean="0">
                <a:solidFill>
                  <a:schemeClr val="accent6">
                    <a:lumMod val="75000"/>
                  </a:schemeClr>
                </a:solidFill>
                <a:latin typeface="Monotype Corsiva" panose="03010101010201010101" pitchFamily="66" charset="0"/>
              </a:rPr>
              <a:t> </a:t>
            </a:r>
            <a:r>
              <a:rPr lang="pl-PL" sz="2400" b="1" dirty="0" err="1" smtClean="0">
                <a:solidFill>
                  <a:schemeClr val="accent6">
                    <a:lumMod val="75000"/>
                  </a:schemeClr>
                </a:solidFill>
                <a:latin typeface="Monotype Corsiva" panose="03010101010201010101" pitchFamily="66" charset="0"/>
              </a:rPr>
              <a:t>boots</a:t>
            </a:r>
            <a:r>
              <a:rPr lang="pl-PL" sz="2400" b="1" dirty="0" smtClean="0">
                <a:solidFill>
                  <a:schemeClr val="accent6">
                    <a:lumMod val="75000"/>
                  </a:schemeClr>
                </a:solidFill>
                <a:latin typeface="Monotype Corsiva" panose="03010101010201010101" pitchFamily="66" charset="0"/>
              </a:rPr>
              <a:t> to do </a:t>
            </a:r>
            <a:r>
              <a:rPr lang="pl-PL" sz="2400" b="1" dirty="0" err="1" smtClean="0">
                <a:solidFill>
                  <a:schemeClr val="accent6">
                    <a:lumMod val="75000"/>
                  </a:schemeClr>
                </a:solidFill>
                <a:latin typeface="Monotype Corsiva" panose="03010101010201010101" pitchFamily="66" charset="0"/>
              </a:rPr>
              <a:t>this</a:t>
            </a:r>
            <a:r>
              <a:rPr lang="pl-PL" sz="2400" b="1" dirty="0" smtClean="0">
                <a:solidFill>
                  <a:schemeClr val="accent6">
                    <a:lumMod val="75000"/>
                  </a:schemeClr>
                </a:solidFill>
                <a:latin typeface="Monotype Corsiva" panose="03010101010201010101" pitchFamily="66" charset="0"/>
              </a:rPr>
              <a:t> sport.</a:t>
            </a:r>
            <a:endParaRPr lang="en-GB" sz="2400" b="1" dirty="0">
              <a:solidFill>
                <a:schemeClr val="accent6">
                  <a:lumMod val="75000"/>
                </a:schemeClr>
              </a:solidFill>
              <a:latin typeface="Monotype Corsiva" panose="03010101010201010101" pitchFamily="66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1619672" y="5413866"/>
            <a:ext cx="76211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b="1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dobe Fan Heiti Std B" pitchFamily="34" charset="-128"/>
                <a:ea typeface="Adobe Fan Heiti Std B" pitchFamily="34" charset="-128"/>
              </a:rPr>
              <a:t>You</a:t>
            </a:r>
            <a:r>
              <a:rPr lang="pl-PL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dobe Fan Heiti Std B" pitchFamily="34" charset="-128"/>
                <a:ea typeface="Adobe Fan Heiti Std B" pitchFamily="34" charset="-128"/>
              </a:rPr>
              <a:t> </a:t>
            </a:r>
            <a:r>
              <a:rPr lang="pl-PL" sz="2000" b="1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dobe Fan Heiti Std B" pitchFamily="34" charset="-128"/>
                <a:ea typeface="Adobe Fan Heiti Std B" pitchFamily="34" charset="-128"/>
              </a:rPr>
              <a:t>need</a:t>
            </a:r>
            <a:r>
              <a:rPr lang="pl-PL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dobe Fan Heiti Std B" pitchFamily="34" charset="-128"/>
                <a:ea typeface="Adobe Fan Heiti Std B" pitchFamily="34" charset="-128"/>
              </a:rPr>
              <a:t> a </a:t>
            </a:r>
            <a:r>
              <a:rPr lang="pl-PL" sz="2000" b="1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dobe Fan Heiti Std B" pitchFamily="34" charset="-128"/>
                <a:ea typeface="Adobe Fan Heiti Std B" pitchFamily="34" charset="-128"/>
              </a:rPr>
              <a:t>pool</a:t>
            </a:r>
            <a:r>
              <a:rPr lang="pl-PL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dobe Fan Heiti Std B" pitchFamily="34" charset="-128"/>
                <a:ea typeface="Adobe Fan Heiti Std B" pitchFamily="34" charset="-128"/>
              </a:rPr>
              <a:t>, </a:t>
            </a:r>
            <a:r>
              <a:rPr lang="pl-PL" sz="2000" b="1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dobe Fan Heiti Std B" pitchFamily="34" charset="-128"/>
                <a:ea typeface="Adobe Fan Heiti Std B" pitchFamily="34" charset="-128"/>
              </a:rPr>
              <a:t>goggles</a:t>
            </a:r>
            <a:r>
              <a:rPr lang="pl-PL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dobe Fan Heiti Std B" pitchFamily="34" charset="-128"/>
                <a:ea typeface="Adobe Fan Heiti Std B" pitchFamily="34" charset="-128"/>
              </a:rPr>
              <a:t> and a </a:t>
            </a:r>
            <a:r>
              <a:rPr lang="pl-PL" sz="2000" b="1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dobe Fan Heiti Std B" pitchFamily="34" charset="-128"/>
                <a:ea typeface="Adobe Fan Heiti Std B" pitchFamily="34" charset="-128"/>
              </a:rPr>
              <a:t>costume</a:t>
            </a:r>
            <a:r>
              <a:rPr lang="pl-PL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dobe Fan Heiti Std B" pitchFamily="34" charset="-128"/>
                <a:ea typeface="Adobe Fan Heiti Std B" pitchFamily="34" charset="-128"/>
              </a:rPr>
              <a:t> to </a:t>
            </a:r>
            <a:r>
              <a:rPr lang="pl-PL" sz="2000" b="1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dobe Fan Heiti Std B" pitchFamily="34" charset="-128"/>
                <a:ea typeface="Adobe Fan Heiti Std B" pitchFamily="34" charset="-128"/>
              </a:rPr>
              <a:t>practise</a:t>
            </a:r>
            <a:r>
              <a:rPr lang="pl-PL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dobe Fan Heiti Std B" pitchFamily="34" charset="-128"/>
                <a:ea typeface="Adobe Fan Heiti Std B" pitchFamily="34" charset="-128"/>
              </a:rPr>
              <a:t> </a:t>
            </a:r>
            <a:r>
              <a:rPr lang="pl-PL" sz="2000" b="1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dobe Fan Heiti Std B" pitchFamily="34" charset="-128"/>
                <a:ea typeface="Adobe Fan Heiti Std B" pitchFamily="34" charset="-128"/>
              </a:rPr>
              <a:t>this</a:t>
            </a:r>
            <a:r>
              <a:rPr lang="pl-PL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dobe Fan Heiti Std B" pitchFamily="34" charset="-128"/>
                <a:ea typeface="Adobe Fan Heiti Std B" pitchFamily="34" charset="-128"/>
              </a:rPr>
              <a:t> sport. </a:t>
            </a:r>
            <a:endParaRPr lang="en-GB" sz="2000" b="1" dirty="0">
              <a:solidFill>
                <a:schemeClr val="tx1">
                  <a:lumMod val="65000"/>
                  <a:lumOff val="35000"/>
                </a:schemeClr>
              </a:solidFill>
              <a:latin typeface="Adobe Fan Heiti Std B" pitchFamily="34" charset="-128"/>
              <a:ea typeface="Adobe Fan Heiti Std B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351346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nna Musielak\Desktop\10966968_10205518790187661_22454875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1124744"/>
            <a:ext cx="4953597" cy="49535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pole tekstowe 1"/>
          <p:cNvSpPr txBox="1"/>
          <p:nvPr/>
        </p:nvSpPr>
        <p:spPr>
          <a:xfrm>
            <a:off x="2290018" y="260648"/>
            <a:ext cx="418896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dirty="0" smtClean="0">
                <a:latin typeface="Algerian" panose="04020705040A02060702" pitchFamily="82" charset="0"/>
              </a:rPr>
              <a:t>Creative </a:t>
            </a:r>
            <a:r>
              <a:rPr lang="pl-PL" sz="3600" dirty="0" err="1" smtClean="0">
                <a:latin typeface="Algerian" panose="04020705040A02060702" pitchFamily="82" charset="0"/>
              </a:rPr>
              <a:t>corner</a:t>
            </a:r>
            <a:endParaRPr lang="pl-PL" sz="3600" dirty="0"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7508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2599</TotalTime>
  <Words>267</Words>
  <Application>Microsoft Office PowerPoint</Application>
  <PresentationFormat>Pokaz na ekranie (4:3)</PresentationFormat>
  <Paragraphs>98</Paragraphs>
  <Slides>12</Slides>
  <Notes>12</Notes>
  <HiddenSlides>0</HiddenSlides>
  <MMClips>0</MMClips>
  <ScaleCrop>false</ScaleCrop>
  <HeadingPairs>
    <vt:vector size="6" baseType="variant">
      <vt:variant>
        <vt:lpstr>Używane czcionki</vt:lpstr>
      </vt:variant>
      <vt:variant>
        <vt:i4>22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12</vt:i4>
      </vt:variant>
    </vt:vector>
  </HeadingPairs>
  <TitlesOfParts>
    <vt:vector size="35" baseType="lpstr">
      <vt:lpstr>Adobe Fan Heiti Std B</vt:lpstr>
      <vt:lpstr>Adobe Hebrew</vt:lpstr>
      <vt:lpstr>Aharoni</vt:lpstr>
      <vt:lpstr>Algerian</vt:lpstr>
      <vt:lpstr>Arial</vt:lpstr>
      <vt:lpstr>Baskerville Old Face</vt:lpstr>
      <vt:lpstr>Berlin Sans FB</vt:lpstr>
      <vt:lpstr>Bradley Hand ITC</vt:lpstr>
      <vt:lpstr>Britannic Bold</vt:lpstr>
      <vt:lpstr>Calibri</vt:lpstr>
      <vt:lpstr>Chaparral Pro</vt:lpstr>
      <vt:lpstr>Gadugi</vt:lpstr>
      <vt:lpstr>Graphite Std Light Narrow</vt:lpstr>
      <vt:lpstr>Graphite Std Wide</vt:lpstr>
      <vt:lpstr>Hobo Std</vt:lpstr>
      <vt:lpstr>Jokerman</vt:lpstr>
      <vt:lpstr>Monotype Corsiva</vt:lpstr>
      <vt:lpstr>Tekton Pro Cond</vt:lpstr>
      <vt:lpstr>Tempus Sans ITC</vt:lpstr>
      <vt:lpstr>Times New Roman</vt:lpstr>
      <vt:lpstr>Vijaya</vt:lpstr>
      <vt:lpstr>Yu Mincho Demibold</vt:lpstr>
      <vt:lpstr>Motyw pakietu Office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Anna Musielak</dc:creator>
  <cp:lastModifiedBy>Admin</cp:lastModifiedBy>
  <cp:revision>54</cp:revision>
  <dcterms:created xsi:type="dcterms:W3CDTF">2015-01-25T17:11:45Z</dcterms:created>
  <dcterms:modified xsi:type="dcterms:W3CDTF">2015-08-06T13:52:23Z</dcterms:modified>
</cp:coreProperties>
</file>