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8" r:id="rId2"/>
    <p:sldId id="257" r:id="rId3"/>
    <p:sldId id="260" r:id="rId4"/>
    <p:sldId id="271" r:id="rId5"/>
    <p:sldId id="262" r:id="rId6"/>
    <p:sldId id="261" r:id="rId7"/>
    <p:sldId id="259" r:id="rId8"/>
    <p:sldId id="270" r:id="rId9"/>
    <p:sldId id="267" r:id="rId10"/>
    <p:sldId id="266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00"/>
    <a:srgbClr val="808000"/>
    <a:srgbClr val="669900"/>
    <a:srgbClr val="66FF66"/>
    <a:srgbClr val="66FF99"/>
    <a:srgbClr val="339933"/>
    <a:srgbClr val="006600"/>
    <a:srgbClr val="00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56340" autoAdjust="0"/>
  </p:normalViewPr>
  <p:slideViewPr>
    <p:cSldViewPr>
      <p:cViewPr varScale="1">
        <p:scale>
          <a:sx n="42" d="100"/>
          <a:sy n="42" d="100"/>
        </p:scale>
        <p:origin x="2196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8091-727A-4548-A83D-92CB9107A155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27796E-D5E6-460A-8DF2-F2C4969B21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071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27796E-D5E6-460A-8DF2-F2C4969B210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905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27796E-D5E6-460A-8DF2-F2C4969B210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3093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27796E-D5E6-460A-8DF2-F2C4969B210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8811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031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27796E-D5E6-460A-8DF2-F2C4969B210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7100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27796E-D5E6-460A-8DF2-F2C4969B210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9672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27796E-D5E6-460A-8DF2-F2C4969B210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340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3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10F68-F9E2-48FF-BCB7-B785E2FD494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3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27796E-D5E6-460A-8DF2-F2C4969B210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880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11EC5-7B0F-483F-BB84-99DF6A4A73FC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2C603-6B6D-4BAF-986A-7E1FAD4B1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749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11EC5-7B0F-483F-BB84-99DF6A4A73FC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2C603-6B6D-4BAF-986A-7E1FAD4B1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834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11EC5-7B0F-483F-BB84-99DF6A4A73FC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2C603-6B6D-4BAF-986A-7E1FAD4B1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13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11EC5-7B0F-483F-BB84-99DF6A4A73FC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2C603-6B6D-4BAF-986A-7E1FAD4B1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212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11EC5-7B0F-483F-BB84-99DF6A4A73FC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2C603-6B6D-4BAF-986A-7E1FAD4B1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46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11EC5-7B0F-483F-BB84-99DF6A4A73FC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2C603-6B6D-4BAF-986A-7E1FAD4B1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610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11EC5-7B0F-483F-BB84-99DF6A4A73FC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2C603-6B6D-4BAF-986A-7E1FAD4B1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017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11EC5-7B0F-483F-BB84-99DF6A4A73FC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2C603-6B6D-4BAF-986A-7E1FAD4B1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218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11EC5-7B0F-483F-BB84-99DF6A4A73FC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2C603-6B6D-4BAF-986A-7E1FAD4B1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249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11EC5-7B0F-483F-BB84-99DF6A4A73FC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2C603-6B6D-4BAF-986A-7E1FAD4B1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160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11EC5-7B0F-483F-BB84-99DF6A4A73FC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2C603-6B6D-4BAF-986A-7E1FAD4B1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600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11EC5-7B0F-483F-BB84-99DF6A4A73FC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2C603-6B6D-4BAF-986A-7E1FAD4B14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2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817674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07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HALLOWEEN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038635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258360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err="1" smtClean="0"/>
              <a:t>Autumn</a:t>
            </a:r>
            <a:endParaRPr lang="en-GB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Anna Musielak\Desktop\398355_4526713564438_1228244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81000"/>
            <a:ext cx="6096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4463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Anna Musielak\Desktop\10711065_10204601194528343_6321644941633447727_n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1" t="4604" r="11564" b="6666"/>
          <a:stretch/>
        </p:blipFill>
        <p:spPr bwMode="auto">
          <a:xfrm>
            <a:off x="395536" y="260648"/>
            <a:ext cx="3940628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Anna Musielak\Desktop\1800251_10204518106171186_5133690021750362987_n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45" t="21673" r="27821" b="22221"/>
          <a:stretch/>
        </p:blipFill>
        <p:spPr bwMode="auto">
          <a:xfrm>
            <a:off x="5127170" y="2204864"/>
            <a:ext cx="3673849" cy="4207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093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na Musielak\Desktop\DS_TN_materials\RYSUNKI\dyni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88840"/>
            <a:ext cx="7287731" cy="2987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ostokąt 2"/>
          <p:cNvSpPr/>
          <p:nvPr/>
        </p:nvSpPr>
        <p:spPr>
          <a:xfrm>
            <a:off x="0" y="0"/>
            <a:ext cx="3056964" cy="235937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0" y="2313547"/>
            <a:ext cx="3056964" cy="22949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-8127" y="4589930"/>
            <a:ext cx="3030072" cy="233212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3025027" y="4608512"/>
            <a:ext cx="3088901" cy="22949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6087036" y="4589930"/>
            <a:ext cx="3092822" cy="2332129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3030072" y="-1"/>
            <a:ext cx="3056964" cy="235937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6060141" y="-18582"/>
            <a:ext cx="3119717" cy="234032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6080872" y="2311350"/>
            <a:ext cx="3098986" cy="2305355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1" name="Prostokąt 10"/>
          <p:cNvSpPr/>
          <p:nvPr/>
        </p:nvSpPr>
        <p:spPr>
          <a:xfrm>
            <a:off x="3043518" y="2321740"/>
            <a:ext cx="3056964" cy="229496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0" y="-62943"/>
            <a:ext cx="3056964" cy="235937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0" y="2250604"/>
            <a:ext cx="3056964" cy="22949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-8127" y="4526987"/>
            <a:ext cx="3030072" cy="233212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3025027" y="4545569"/>
            <a:ext cx="3088901" cy="22949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25648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395536" y="1753936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4">
                    <a:lumMod val="50000"/>
                  </a:schemeClr>
                </a:solidFill>
                <a:latin typeface="Britannic Bold" panose="020B0903060703020204" pitchFamily="34" charset="0"/>
              </a:rPr>
              <a:t>leaves</a:t>
            </a:r>
            <a:endParaRPr lang="en-GB" sz="6600" b="1" dirty="0">
              <a:solidFill>
                <a:schemeClr val="accent4">
                  <a:lumMod val="50000"/>
                </a:schemeClr>
              </a:solidFill>
              <a:latin typeface="Britannic Bold" panose="020B0903060703020204" pitchFamily="34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118253" y="3284984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B050"/>
                </a:solidFill>
                <a:latin typeface="Tempus Sans ITC" panose="04020404030D07020202" pitchFamily="82" charset="0"/>
              </a:rPr>
              <a:t>colours</a:t>
            </a:r>
            <a:endParaRPr lang="en-GB" sz="6600" b="1" dirty="0">
              <a:solidFill>
                <a:srgbClr val="00B050"/>
              </a:solidFill>
              <a:latin typeface="Tempus Sans ITC" panose="04020404030D07020202" pitchFamily="82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4574637" y="3650817"/>
            <a:ext cx="44279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FF0000"/>
                </a:solidFill>
                <a:latin typeface="Graphite Std Wide" pitchFamily="66" charset="0"/>
              </a:rPr>
              <a:t>monsters</a:t>
            </a:r>
            <a:endParaRPr lang="en-GB" sz="6600" b="1" dirty="0">
              <a:solidFill>
                <a:srgbClr val="FF0000"/>
              </a:solidFill>
              <a:latin typeface="Graphite Std Wide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902359" y="1753936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accent2">
                    <a:lumMod val="50000"/>
                  </a:schemeClr>
                </a:solidFill>
                <a:latin typeface="Berlin Sans FB" panose="020E0602020502020306" pitchFamily="34" charset="0"/>
              </a:rPr>
              <a:t>apples</a:t>
            </a:r>
            <a:endParaRPr lang="en-GB" sz="6600" b="1" dirty="0">
              <a:solidFill>
                <a:schemeClr val="accent2">
                  <a:lumMod val="50000"/>
                </a:schemeClr>
              </a:solidFill>
              <a:latin typeface="Berlin Sans FB" panose="020E0602020502020306" pitchFamily="34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364088" y="5085184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rgbClr val="00B0F0"/>
                </a:solidFill>
                <a:latin typeface="Jokerman" panose="04090605060D06020702" pitchFamily="82" charset="0"/>
              </a:rPr>
              <a:t>autumn</a:t>
            </a:r>
            <a:endParaRPr lang="en-GB" sz="6600" b="1" dirty="0">
              <a:solidFill>
                <a:srgbClr val="00B0F0"/>
              </a:solidFill>
              <a:latin typeface="Jokerman" panose="04090605060D06020702" pitchFamily="82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07504" y="458541"/>
            <a:ext cx="63367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>
                <a:solidFill>
                  <a:schemeClr val="accent6">
                    <a:lumMod val="75000"/>
                  </a:schemeClr>
                </a:solidFill>
                <a:latin typeface="Harrington" panose="04040505050A02020702" pitchFamily="82" charset="0"/>
              </a:rPr>
              <a:t>p</a:t>
            </a:r>
            <a:r>
              <a:rPr lang="pl-PL" sz="6600" b="1" dirty="0" err="1" smtClean="0">
                <a:solidFill>
                  <a:schemeClr val="accent6">
                    <a:lumMod val="75000"/>
                  </a:schemeClr>
                </a:solidFill>
                <a:latin typeface="Harrington" panose="04040505050A02020702" pitchFamily="82" charset="0"/>
              </a:rPr>
              <a:t>umpkin</a:t>
            </a:r>
            <a:r>
              <a:rPr lang="pl-PL" sz="6600" b="1" dirty="0" smtClean="0">
                <a:solidFill>
                  <a:schemeClr val="accent6">
                    <a:lumMod val="75000"/>
                  </a:schemeClr>
                </a:solidFill>
                <a:latin typeface="Harrington" panose="04040505050A02020702" pitchFamily="82" charset="0"/>
              </a:rPr>
              <a:t> </a:t>
            </a:r>
            <a:r>
              <a:rPr lang="pl-PL" sz="6600" b="1" dirty="0" err="1" smtClean="0">
                <a:solidFill>
                  <a:schemeClr val="accent6">
                    <a:lumMod val="75000"/>
                  </a:schemeClr>
                </a:solidFill>
                <a:latin typeface="Harrington" panose="04040505050A02020702" pitchFamily="82" charset="0"/>
              </a:rPr>
              <a:t>patch</a:t>
            </a:r>
            <a:endParaRPr lang="en-GB" sz="6600" b="1" dirty="0">
              <a:solidFill>
                <a:schemeClr val="accent6">
                  <a:lumMod val="75000"/>
                </a:schemeClr>
              </a:solidFill>
              <a:latin typeface="Harrington" panose="04040505050A02020702" pitchFamily="82" charset="0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07504" y="5082272"/>
            <a:ext cx="490235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="1" dirty="0" err="1" smtClean="0">
                <a:solidFill>
                  <a:schemeClr val="bg2">
                    <a:lumMod val="25000"/>
                  </a:schemeClr>
                </a:solidFill>
                <a:latin typeface="Lucida Handwriting" panose="03010101010101010101" pitchFamily="66" charset="0"/>
              </a:rPr>
              <a:t>costumes</a:t>
            </a:r>
            <a:endParaRPr lang="en-GB" sz="6600" b="1" dirty="0">
              <a:solidFill>
                <a:schemeClr val="bg2">
                  <a:lumMod val="25000"/>
                </a:schemeClr>
              </a:solidFill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608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Anna Musielak\Desktop\390353_2543314792374_740997472_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00" b="8029"/>
          <a:stretch/>
        </p:blipFill>
        <p:spPr bwMode="auto">
          <a:xfrm>
            <a:off x="4860032" y="2877613"/>
            <a:ext cx="3910541" cy="3653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nia\Desktop\shutter\07\shutterstock_109771892 [Przekonwertowany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50" y="0"/>
            <a:ext cx="4673649" cy="3626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963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nia\Desktop\shutter\07\shutterstock_153779423 [Przekonwertowany].pn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32656"/>
            <a:ext cx="5040559" cy="6019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448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na Musielak\Desktop\DS_TN_materials\RYSUNKI\czarownic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92696"/>
            <a:ext cx="6248871" cy="5333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271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48446" y="810237"/>
            <a:ext cx="14432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00B050"/>
                </a:solidFill>
                <a:latin typeface="Baskerville Old Face" panose="02020602080505020303" pitchFamily="18" charset="0"/>
              </a:rPr>
              <a:t>apple</a:t>
            </a:r>
            <a:endParaRPr lang="en-GB" sz="3600" b="1" dirty="0">
              <a:solidFill>
                <a:srgbClr val="00B05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6839591" y="810237"/>
            <a:ext cx="22676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00B050"/>
                </a:solidFill>
                <a:latin typeface="Baskerville Old Face" panose="02020602080505020303" pitchFamily="18" charset="0"/>
              </a:rPr>
              <a:t>pumpkin</a:t>
            </a:r>
            <a:endParaRPr lang="en-GB" sz="3600" b="1" dirty="0">
              <a:solidFill>
                <a:srgbClr val="00B05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215180" y="3105833"/>
            <a:ext cx="16583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rgbClr val="7030A0"/>
                </a:solidFill>
                <a:latin typeface="Informal Roman" panose="030604020304060B0204" pitchFamily="66" charset="0"/>
              </a:rPr>
              <a:t>monster</a:t>
            </a:r>
            <a:endParaRPr lang="en-GB" sz="3600" b="1" dirty="0">
              <a:solidFill>
                <a:srgbClr val="7030A0"/>
              </a:solidFill>
              <a:latin typeface="Informal Roman" panose="030604020304060B0204" pitchFamily="66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7092280" y="3105834"/>
            <a:ext cx="26933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7030A0"/>
                </a:solidFill>
                <a:latin typeface="Informal Roman" panose="030604020304060B0204" pitchFamily="66" charset="0"/>
              </a:rPr>
              <a:t>witch</a:t>
            </a:r>
            <a:endParaRPr lang="en-GB" sz="3600" b="1" dirty="0">
              <a:solidFill>
                <a:srgbClr val="7030A0"/>
              </a:solidFill>
              <a:latin typeface="Informal Roman" panose="030604020304060B0204" pitchFamily="66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248446" y="5290789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leaves</a:t>
            </a:r>
            <a:endParaRPr lang="en-GB" sz="3600" b="1" dirty="0">
              <a:solidFill>
                <a:schemeClr val="accent6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7084505" y="5261846"/>
            <a:ext cx="1302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black</a:t>
            </a:r>
            <a:endParaRPr lang="en-GB" sz="3600" b="1" dirty="0">
              <a:solidFill>
                <a:schemeClr val="accent6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789897" y="829737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00B050"/>
                </a:solidFill>
                <a:latin typeface="Baskerville Old Face" panose="02020602080505020303" pitchFamily="18" charset="0"/>
              </a:rPr>
              <a:t>tree</a:t>
            </a:r>
            <a:endParaRPr lang="en-GB" sz="3600" b="1" dirty="0">
              <a:solidFill>
                <a:srgbClr val="00B05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2555776" y="3124292"/>
            <a:ext cx="19794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chemeClr val="accent4">
                    <a:lumMod val="75000"/>
                  </a:schemeClr>
                </a:solidFill>
                <a:latin typeface="Informal Roman" panose="030604020304060B0204" pitchFamily="66" charset="0"/>
              </a:rPr>
              <a:t>leaves</a:t>
            </a:r>
            <a:endParaRPr lang="en-GB" sz="3600" b="1" dirty="0">
              <a:solidFill>
                <a:schemeClr val="accent4">
                  <a:lumMod val="75000"/>
                </a:schemeClr>
              </a:solidFill>
              <a:latin typeface="Informal Roman" panose="030604020304060B0204" pitchFamily="66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2589447" y="5258824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red</a:t>
            </a:r>
            <a:endParaRPr lang="en-GB" sz="3600" b="1" dirty="0">
              <a:solidFill>
                <a:schemeClr val="accent6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cxnSp>
        <p:nvCxnSpPr>
          <p:cNvPr id="12" name="Łącznik prostoliniowy 11"/>
          <p:cNvCxnSpPr/>
          <p:nvPr/>
        </p:nvCxnSpPr>
        <p:spPr>
          <a:xfrm>
            <a:off x="2205" y="2425147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oliniowy 12"/>
          <p:cNvCxnSpPr/>
          <p:nvPr/>
        </p:nvCxnSpPr>
        <p:spPr>
          <a:xfrm>
            <a:off x="-36733" y="4803321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ole tekstowe 13"/>
          <p:cNvSpPr txBox="1"/>
          <p:nvPr/>
        </p:nvSpPr>
        <p:spPr>
          <a:xfrm>
            <a:off x="4726604" y="5213873"/>
            <a:ext cx="15015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golden</a:t>
            </a:r>
            <a:endParaRPr lang="en-GB" sz="3600" b="1" dirty="0">
              <a:solidFill>
                <a:schemeClr val="accent6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4726604" y="3124656"/>
            <a:ext cx="15313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7030A0"/>
                </a:solidFill>
                <a:latin typeface="Informal Roman" panose="030604020304060B0204" pitchFamily="66" charset="0"/>
              </a:rPr>
              <a:t>vampire</a:t>
            </a:r>
            <a:endParaRPr lang="en-GB" sz="3600" b="1" dirty="0">
              <a:solidFill>
                <a:srgbClr val="7030A0"/>
              </a:solidFill>
              <a:latin typeface="Informal Roman" panose="030604020304060B0204" pitchFamily="66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2573490" y="849237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00B050"/>
                </a:solidFill>
                <a:latin typeface="Baskerville Old Face" panose="02020602080505020303" pitchFamily="18" charset="0"/>
              </a:rPr>
              <a:t>pear</a:t>
            </a:r>
            <a:endParaRPr lang="en-GB" sz="3600" b="1" dirty="0">
              <a:solidFill>
                <a:srgbClr val="00B050"/>
              </a:solidFill>
              <a:latin typeface="Baskerville Old Face" panose="02020602080505020303" pitchFamily="18" charset="0"/>
            </a:endParaRPr>
          </a:p>
        </p:txBody>
      </p:sp>
      <p:cxnSp>
        <p:nvCxnSpPr>
          <p:cNvPr id="17" name="Łącznik prostoliniowy 16"/>
          <p:cNvCxnSpPr/>
          <p:nvPr/>
        </p:nvCxnSpPr>
        <p:spPr>
          <a:xfrm>
            <a:off x="2051720" y="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oliniowy 18"/>
          <p:cNvCxnSpPr/>
          <p:nvPr/>
        </p:nvCxnSpPr>
        <p:spPr>
          <a:xfrm>
            <a:off x="4283968" y="9263"/>
            <a:ext cx="72008" cy="69573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oliniowy 20"/>
          <p:cNvCxnSpPr/>
          <p:nvPr/>
        </p:nvCxnSpPr>
        <p:spPr>
          <a:xfrm>
            <a:off x="6616554" y="0"/>
            <a:ext cx="57535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lipsa 21"/>
          <p:cNvSpPr/>
          <p:nvPr/>
        </p:nvSpPr>
        <p:spPr>
          <a:xfrm>
            <a:off x="4615171" y="602600"/>
            <a:ext cx="1429572" cy="113960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Elipsa 23"/>
          <p:cNvSpPr/>
          <p:nvPr/>
        </p:nvSpPr>
        <p:spPr>
          <a:xfrm>
            <a:off x="2555776" y="2918157"/>
            <a:ext cx="1429572" cy="113960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Elipsa 24"/>
          <p:cNvSpPr/>
          <p:nvPr/>
        </p:nvSpPr>
        <p:spPr>
          <a:xfrm>
            <a:off x="215180" y="5044152"/>
            <a:ext cx="1429572" cy="113960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76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51519" y="764704"/>
            <a:ext cx="36739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err="1" smtClean="0">
                <a:solidFill>
                  <a:srgbClr val="0070C0"/>
                </a:solidFill>
                <a:latin typeface="Baskerville Old Face" panose="02020602080505020303" pitchFamily="18" charset="0"/>
              </a:rPr>
              <a:t>scared</a:t>
            </a:r>
            <a:endParaRPr lang="en-GB" sz="9600" b="1" dirty="0">
              <a:solidFill>
                <a:srgbClr val="0070C0"/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115616" y="2582551"/>
            <a:ext cx="28074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smtClean="0">
                <a:solidFill>
                  <a:srgbClr val="C00000"/>
                </a:solidFill>
                <a:latin typeface="Graphite Std Light Narrow" pitchFamily="66" charset="0"/>
              </a:rPr>
              <a:t>big</a:t>
            </a:r>
            <a:endParaRPr lang="en-GB" sz="9600" b="1" dirty="0">
              <a:solidFill>
                <a:srgbClr val="C00000"/>
              </a:solidFill>
              <a:latin typeface="Graphite Std Light Narrow" pitchFamily="66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395536" y="4494604"/>
            <a:ext cx="5040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err="1" smtClean="0">
                <a:solidFill>
                  <a:srgbClr val="00B050"/>
                </a:solidFill>
                <a:latin typeface="Monotype Corsiva" panose="03010101010201010101" pitchFamily="66" charset="0"/>
              </a:rPr>
              <a:t>colourful</a:t>
            </a:r>
            <a:endParaRPr lang="en-GB" sz="9600" b="1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4475171" y="70960"/>
            <a:ext cx="44215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err="1" smtClean="0">
                <a:solidFill>
                  <a:srgbClr val="FFC000"/>
                </a:solidFill>
                <a:latin typeface="Bradley Hand ITC" panose="03070402050302030203" pitchFamily="66" charset="0"/>
              </a:rPr>
              <a:t>spooky</a:t>
            </a:r>
            <a:endParaRPr lang="en-GB" sz="9600" b="1" dirty="0">
              <a:solidFill>
                <a:srgbClr val="FFC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6685934" y="4134564"/>
            <a:ext cx="24580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b="1" dirty="0" err="1" smtClean="0">
                <a:solidFill>
                  <a:schemeClr val="accent2">
                    <a:lumMod val="50000"/>
                  </a:schemeClr>
                </a:solidFill>
                <a:latin typeface="Tekton Pro Cond" pitchFamily="34" charset="-18"/>
              </a:rPr>
              <a:t>old</a:t>
            </a:r>
            <a:endParaRPr lang="en-GB" sz="9600" b="1" dirty="0">
              <a:solidFill>
                <a:schemeClr val="accent2">
                  <a:lumMod val="50000"/>
                </a:schemeClr>
              </a:solidFill>
              <a:latin typeface="Tekton Pro Cond" pitchFamily="34" charset="-18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076056" y="2334364"/>
            <a:ext cx="37079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8000" b="1" dirty="0" err="1" smtClean="0">
                <a:solidFill>
                  <a:srgbClr val="7030A0"/>
                </a:solidFill>
                <a:latin typeface="Euphemia" panose="020B0503040102020104" pitchFamily="34" charset="0"/>
              </a:rPr>
              <a:t>funny</a:t>
            </a:r>
            <a:endParaRPr lang="en-GB" sz="8000" b="1" dirty="0">
              <a:solidFill>
                <a:srgbClr val="7030A0"/>
              </a:solidFill>
              <a:latin typeface="Euphemia" panose="020B05030401020201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48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3571427" y="2518778"/>
            <a:ext cx="2016224" cy="191683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Arial Narrow" panose="020B0606020202030204" pitchFamily="34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3860304" y="3388321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err="1" smtClean="0">
                <a:latin typeface="Arial Narrow" panose="020B0606020202030204" pitchFamily="34" charset="0"/>
              </a:rPr>
              <a:t>Costume</a:t>
            </a:r>
            <a:r>
              <a:rPr lang="pl-PL" b="1" dirty="0" smtClean="0">
                <a:latin typeface="Arial Narrow" panose="020B0606020202030204" pitchFamily="34" charset="0"/>
              </a:rPr>
              <a:t> party</a:t>
            </a:r>
            <a:endParaRPr lang="en-GB" b="1" dirty="0">
              <a:latin typeface="Arial Narrow" panose="020B0606020202030204" pitchFamily="34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323528" y="360040"/>
            <a:ext cx="2088165" cy="1916832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Arial Narrow" panose="020B0606020202030204" pitchFamily="34" charset="0"/>
            </a:endParaRPr>
          </a:p>
        </p:txBody>
      </p:sp>
      <p:sp>
        <p:nvSpPr>
          <p:cNvPr id="5" name="Elipsa 4"/>
          <p:cNvSpPr/>
          <p:nvPr/>
        </p:nvSpPr>
        <p:spPr>
          <a:xfrm>
            <a:off x="417509" y="2573950"/>
            <a:ext cx="2088165" cy="1916832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Arial Narrow" panose="020B0606020202030204" pitchFamily="34" charset="0"/>
            </a:endParaRPr>
          </a:p>
        </p:txBody>
      </p:sp>
      <p:sp>
        <p:nvSpPr>
          <p:cNvPr id="6" name="Elipsa 5"/>
          <p:cNvSpPr/>
          <p:nvPr/>
        </p:nvSpPr>
        <p:spPr>
          <a:xfrm>
            <a:off x="417508" y="4725144"/>
            <a:ext cx="2088165" cy="1916832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Arial Narrow" panose="020B0606020202030204" pitchFamily="34" charset="0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6592146" y="183352"/>
            <a:ext cx="2088165" cy="1916832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Arial Narrow" panose="020B0606020202030204" pitchFamily="34" charset="0"/>
            </a:endParaRPr>
          </a:p>
        </p:txBody>
      </p:sp>
      <p:sp>
        <p:nvSpPr>
          <p:cNvPr id="8" name="Elipsa 7"/>
          <p:cNvSpPr/>
          <p:nvPr/>
        </p:nvSpPr>
        <p:spPr>
          <a:xfrm>
            <a:off x="6660232" y="2554748"/>
            <a:ext cx="2088165" cy="1916832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Arial Narrow" panose="020B0606020202030204" pitchFamily="34" charset="0"/>
            </a:endParaRPr>
          </a:p>
        </p:txBody>
      </p:sp>
      <p:sp>
        <p:nvSpPr>
          <p:cNvPr id="9" name="Elipsa 8"/>
          <p:cNvSpPr/>
          <p:nvPr/>
        </p:nvSpPr>
        <p:spPr>
          <a:xfrm>
            <a:off x="6876256" y="4752054"/>
            <a:ext cx="1944149" cy="1916832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Arial Narrow" panose="020B0606020202030204" pitchFamily="34" charset="0"/>
            </a:endParaRPr>
          </a:p>
        </p:txBody>
      </p:sp>
      <p:sp>
        <p:nvSpPr>
          <p:cNvPr id="10" name="Elipsa 9"/>
          <p:cNvSpPr/>
          <p:nvPr/>
        </p:nvSpPr>
        <p:spPr>
          <a:xfrm>
            <a:off x="3491880" y="299931"/>
            <a:ext cx="2016224" cy="1853870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Arial Narrow" panose="020B0606020202030204" pitchFamily="34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3636741" y="4725144"/>
            <a:ext cx="2016224" cy="1885351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atin typeface="Arial Narrow" panose="020B0606020202030204" pitchFamily="34" charset="0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899592" y="1160451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Arial Narrow" panose="020B0606020202030204" pitchFamily="34" charset="0"/>
              </a:rPr>
              <a:t>Place</a:t>
            </a:r>
            <a:endParaRPr lang="en-GB" b="1" dirty="0">
              <a:latin typeface="Arial Narrow" panose="020B0606020202030204" pitchFamily="34" charset="0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1043608" y="341989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err="1" smtClean="0">
                <a:latin typeface="Arial Narrow" panose="020B0606020202030204" pitchFamily="34" charset="0"/>
              </a:rPr>
              <a:t>Date</a:t>
            </a:r>
            <a:endParaRPr lang="en-GB" b="1" dirty="0">
              <a:latin typeface="Arial Narrow" panose="020B0606020202030204" pitchFamily="34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1043608" y="552580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Arial Narrow" panose="020B0606020202030204" pitchFamily="34" charset="0"/>
              </a:rPr>
              <a:t>Time</a:t>
            </a:r>
            <a:endParaRPr lang="en-GB" b="1" dirty="0">
              <a:latin typeface="Arial Narrow" panose="020B0606020202030204" pitchFamily="34" charset="0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4066287" y="99994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Arial Narrow" panose="020B0606020202030204" pitchFamily="34" charset="0"/>
              </a:rPr>
              <a:t>Food</a:t>
            </a:r>
            <a:endParaRPr lang="en-GB" b="1" dirty="0">
              <a:latin typeface="Arial Narrow" panose="020B0606020202030204" pitchFamily="34" charset="0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4112332" y="552580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err="1" smtClean="0">
                <a:latin typeface="Arial Narrow" panose="020B0606020202030204" pitchFamily="34" charset="0"/>
              </a:rPr>
              <a:t>Costumes</a:t>
            </a:r>
            <a:endParaRPr lang="en-GB" b="1" dirty="0">
              <a:latin typeface="Arial Narrow" panose="020B0606020202030204" pitchFamily="34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7177135" y="94758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Arial Narrow" panose="020B0606020202030204" pitchFamily="34" charset="0"/>
              </a:rPr>
              <a:t>Games</a:t>
            </a:r>
            <a:endParaRPr lang="en-GB" b="1" dirty="0">
              <a:latin typeface="Arial Narrow" panose="020B0606020202030204" pitchFamily="34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7128250" y="333217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err="1" smtClean="0">
                <a:latin typeface="Arial Narrow" panose="020B0606020202030204" pitchFamily="34" charset="0"/>
              </a:rPr>
              <a:t>Decorations</a:t>
            </a:r>
            <a:endParaRPr lang="en-GB" b="1" dirty="0">
              <a:latin typeface="Arial Narrow" panose="020B0606020202030204" pitchFamily="34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7351240" y="552580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>
                <a:latin typeface="Arial Narrow" panose="020B0606020202030204" pitchFamily="34" charset="0"/>
              </a:rPr>
              <a:t>Music</a:t>
            </a:r>
            <a:endParaRPr lang="en-GB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30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1335</TotalTime>
  <Words>103</Words>
  <Application>Microsoft Office PowerPoint</Application>
  <PresentationFormat>Pokaz na ekranie (4:3)</PresentationFormat>
  <Paragraphs>52</Paragraphs>
  <Slides>11</Slides>
  <Notes>11</Notes>
  <HiddenSlides>0</HiddenSlides>
  <MMClips>0</MMClips>
  <ScaleCrop>false</ScaleCrop>
  <HeadingPairs>
    <vt:vector size="6" baseType="variant">
      <vt:variant>
        <vt:lpstr>Używane czcionki</vt:lpstr>
      </vt:variant>
      <vt:variant>
        <vt:i4>18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30" baseType="lpstr">
      <vt:lpstr>Arial</vt:lpstr>
      <vt:lpstr>Arial Narrow</vt:lpstr>
      <vt:lpstr>Baskerville Old Face</vt:lpstr>
      <vt:lpstr>Berlin Sans FB</vt:lpstr>
      <vt:lpstr>Bradley Hand ITC</vt:lpstr>
      <vt:lpstr>Britannic Bold</vt:lpstr>
      <vt:lpstr>Calibri</vt:lpstr>
      <vt:lpstr>Euphemia</vt:lpstr>
      <vt:lpstr>Graphite Std Light Narrow</vt:lpstr>
      <vt:lpstr>Graphite Std Wide</vt:lpstr>
      <vt:lpstr>Harrington</vt:lpstr>
      <vt:lpstr>Informal Roman</vt:lpstr>
      <vt:lpstr>Jokerman</vt:lpstr>
      <vt:lpstr>Lucida Handwriting</vt:lpstr>
      <vt:lpstr>Monotype Corsiva</vt:lpstr>
      <vt:lpstr>Tekton Pro Cond</vt:lpstr>
      <vt:lpstr>Tempus Sans ITC</vt:lpstr>
      <vt:lpstr>Times New Roman</vt:lpstr>
      <vt:lpstr>Motyw pakietu Office</vt:lpstr>
      <vt:lpstr>Prezentacja programu PowerPoint</vt:lpstr>
      <vt:lpstr>Autumn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Anna Musielak</dc:creator>
  <cp:lastModifiedBy>Admin</cp:lastModifiedBy>
  <cp:revision>53</cp:revision>
  <dcterms:created xsi:type="dcterms:W3CDTF">2015-01-23T11:10:27Z</dcterms:created>
  <dcterms:modified xsi:type="dcterms:W3CDTF">2015-08-06T13:51:12Z</dcterms:modified>
</cp:coreProperties>
</file>