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57" r:id="rId6"/>
    <p:sldId id="261" r:id="rId7"/>
    <p:sldId id="260" r:id="rId8"/>
    <p:sldId id="262" r:id="rId9"/>
    <p:sldId id="263" r:id="rId10"/>
    <p:sldId id="273" r:id="rId11"/>
    <p:sldId id="264" r:id="rId12"/>
    <p:sldId id="266" r:id="rId13"/>
    <p:sldId id="269" r:id="rId14"/>
    <p:sldId id="267" r:id="rId15"/>
    <p:sldId id="268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46" autoAdjust="0"/>
    <p:restoredTop sz="94660"/>
  </p:normalViewPr>
  <p:slideViewPr>
    <p:cSldViewPr>
      <p:cViewPr varScale="1">
        <p:scale>
          <a:sx n="70" d="100"/>
          <a:sy n="70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6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0.jpeg"/><Relationship Id="rId7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0.png"/><Relationship Id="rId5" Type="http://schemas.openxmlformats.org/officeDocument/2006/relationships/image" Target="../media/image12.jpeg"/><Relationship Id="rId10" Type="http://schemas.openxmlformats.org/officeDocument/2006/relationships/image" Target="../media/image29.png"/><Relationship Id="rId4" Type="http://schemas.openxmlformats.org/officeDocument/2006/relationships/image" Target="../media/image23.jpe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jpeg"/><Relationship Id="rId7" Type="http://schemas.openxmlformats.org/officeDocument/2006/relationships/image" Target="../media/image3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4.jpeg"/><Relationship Id="rId10" Type="http://schemas.openxmlformats.org/officeDocument/2006/relationships/image" Target="../media/image41.png"/><Relationship Id="rId4" Type="http://schemas.openxmlformats.org/officeDocument/2006/relationships/image" Target="../media/image36.jpe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5.jpeg"/><Relationship Id="rId7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15.jpeg"/><Relationship Id="rId5" Type="http://schemas.openxmlformats.org/officeDocument/2006/relationships/image" Target="../media/image11.jpeg"/><Relationship Id="rId10" Type="http://schemas.openxmlformats.org/officeDocument/2006/relationships/image" Target="../media/image43.jpeg"/><Relationship Id="rId4" Type="http://schemas.openxmlformats.org/officeDocument/2006/relationships/image" Target="../media/image26.jpeg"/><Relationship Id="rId9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4.jpeg"/><Relationship Id="rId7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0.jpeg"/><Relationship Id="rId5" Type="http://schemas.openxmlformats.org/officeDocument/2006/relationships/image" Target="../media/image46.jpeg"/><Relationship Id="rId10" Type="http://schemas.openxmlformats.org/officeDocument/2006/relationships/image" Target="../media/image25.jpeg"/><Relationship Id="rId4" Type="http://schemas.openxmlformats.org/officeDocument/2006/relationships/image" Target="../media/image45.jpeg"/><Relationship Id="rId9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0" y="2724875"/>
            <a:ext cx="53640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04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AUTUMN ORCHARD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nka\Desktop\Orchard pictures\Nowy folder\shutterstock_2016619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4591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nka\Desktop\obrazki\obrazki wszystkie\jabłoń jesienn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142984"/>
            <a:ext cx="3929090" cy="498823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3000364" y="214290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apple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6215074" y="1214422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treetop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Łącznik łamany 5"/>
          <p:cNvCxnSpPr/>
          <p:nvPr/>
        </p:nvCxnSpPr>
        <p:spPr>
          <a:xfrm rot="10800000" flipV="1">
            <a:off x="5143504" y="1428736"/>
            <a:ext cx="1143008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/>
          <p:cNvSpPr txBox="1"/>
          <p:nvPr/>
        </p:nvSpPr>
        <p:spPr>
          <a:xfrm>
            <a:off x="6143636" y="550070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roots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Łącznik łamany 11"/>
          <p:cNvCxnSpPr/>
          <p:nvPr/>
        </p:nvCxnSpPr>
        <p:spPr>
          <a:xfrm rot="10800000">
            <a:off x="5286380" y="5357826"/>
            <a:ext cx="857256" cy="35719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1785918" y="3714752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trunk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Łącznik łamany 14"/>
          <p:cNvCxnSpPr/>
          <p:nvPr/>
        </p:nvCxnSpPr>
        <p:spPr>
          <a:xfrm>
            <a:off x="3286116" y="3929066"/>
            <a:ext cx="928694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/>
          <p:cNvSpPr txBox="1"/>
          <p:nvPr/>
        </p:nvSpPr>
        <p:spPr>
          <a:xfrm>
            <a:off x="5500694" y="3500438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branches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Łącznik łamany 18"/>
          <p:cNvCxnSpPr>
            <a:stCxn id="17" idx="1"/>
          </p:cNvCxnSpPr>
          <p:nvPr/>
        </p:nvCxnSpPr>
        <p:spPr>
          <a:xfrm rot="10800000">
            <a:off x="5000628" y="3500439"/>
            <a:ext cx="500066" cy="23083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/>
          <p:cNvSpPr txBox="1"/>
          <p:nvPr/>
        </p:nvSpPr>
        <p:spPr>
          <a:xfrm>
            <a:off x="1071538" y="2000240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1643042" y="1142984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leaves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Łącznik łamany 23"/>
          <p:cNvCxnSpPr/>
          <p:nvPr/>
        </p:nvCxnSpPr>
        <p:spPr>
          <a:xfrm>
            <a:off x="2571736" y="1285860"/>
            <a:ext cx="1214446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łamany 25"/>
          <p:cNvCxnSpPr/>
          <p:nvPr/>
        </p:nvCxnSpPr>
        <p:spPr>
          <a:xfrm>
            <a:off x="1857356" y="2214554"/>
            <a:ext cx="1071570" cy="28575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3" grpId="0"/>
      <p:bldP spid="17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nka\Desktop\obrazki\obrazki wszystkie\jabłoń jesienn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1071546"/>
            <a:ext cx="3929090" cy="498823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3000364" y="214290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apple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286116" y="6143644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treetop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Łącznik łamany 5"/>
          <p:cNvCxnSpPr/>
          <p:nvPr/>
        </p:nvCxnSpPr>
        <p:spPr>
          <a:xfrm rot="10800000" flipV="1">
            <a:off x="4929190" y="1428736"/>
            <a:ext cx="1143008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/>
          <p:cNvSpPr txBox="1"/>
          <p:nvPr/>
        </p:nvSpPr>
        <p:spPr>
          <a:xfrm>
            <a:off x="6357950" y="6143644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roots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Łącznik łamany 11"/>
          <p:cNvCxnSpPr/>
          <p:nvPr/>
        </p:nvCxnSpPr>
        <p:spPr>
          <a:xfrm rot="10800000">
            <a:off x="5286380" y="5357826"/>
            <a:ext cx="857256" cy="35719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1571604" y="61436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trunk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Łącznik łamany 14"/>
          <p:cNvCxnSpPr/>
          <p:nvPr/>
        </p:nvCxnSpPr>
        <p:spPr>
          <a:xfrm>
            <a:off x="3286116" y="3929066"/>
            <a:ext cx="928694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/>
          <p:cNvSpPr txBox="1"/>
          <p:nvPr/>
        </p:nvSpPr>
        <p:spPr>
          <a:xfrm>
            <a:off x="4714876" y="6143644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branches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Łącznik łamany 18"/>
          <p:cNvCxnSpPr/>
          <p:nvPr/>
        </p:nvCxnSpPr>
        <p:spPr>
          <a:xfrm rot="10800000">
            <a:off x="5000628" y="3286124"/>
            <a:ext cx="500066" cy="23083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/>
          <p:cNvSpPr txBox="1"/>
          <p:nvPr/>
        </p:nvSpPr>
        <p:spPr>
          <a:xfrm>
            <a:off x="142844" y="6143644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7500958" y="6143644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leaves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Łącznik łamany 23"/>
          <p:cNvCxnSpPr/>
          <p:nvPr/>
        </p:nvCxnSpPr>
        <p:spPr>
          <a:xfrm>
            <a:off x="2643174" y="1214422"/>
            <a:ext cx="1214446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łamany 25"/>
          <p:cNvCxnSpPr/>
          <p:nvPr/>
        </p:nvCxnSpPr>
        <p:spPr>
          <a:xfrm>
            <a:off x="1928794" y="2071678"/>
            <a:ext cx="1071570" cy="28575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03492 C -0.01475 -0.05435 -0.02152 -0.07239 -0.025 -0.09228 C -0.02829 -0.11147 -0.0342 -0.14986 -0.0342 -0.14986 C -0.03715 -0.19982 -0.03871 -0.24954 -0.04045 -0.29949 C -0.03941 -0.32748 -0.03888 -0.35546 -0.03732 -0.38344 C -0.03628 -0.40056 -0.03281 -0.41744 -0.03125 -0.43455 C -0.02951 -0.45282 -0.0309 -0.45745 -0.02656 -0.47364 C -0.01927 -0.50116 -0.00989 -0.52637 0.00122 -0.55134 C 0.00625 -0.56268 0.01667 -0.56661 0.02414 -0.57401 C 0.03577 -0.58557 0.0257 -0.57817 0.0349 -0.59043 C 0.04184 -0.59968 0.05487 -0.61194 0.06407 -0.61494 C 0.06945 -0.62211 0.07188 -0.62997 0.07813 -0.63552 C 0.08577 -0.65726 0.0757 -0.63252 0.08577 -0.64778 C 0.08803 -0.65148 0.08976 -0.65588 0.09184 -0.66004 C 0.09289 -0.66212 0.09497 -0.66628 0.09497 -0.66628 C 0.09862 -0.65148 0.09428 -0.66952 0.09809 -0.64154 C 0.09931 -0.63206 0.10417 -0.62257 0.10417 -0.61286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39408E-6 C -0.00329 -0.03492 -0.01597 -0.06845 -0.02291 -0.10245 C -0.02534 -0.12719 -0.03142 -0.15148 -0.03524 -0.17622 C -0.03732 -0.18917 -0.0375 -0.20236 -0.03993 -0.21531 C -0.03958 -0.22849 -0.03888 -0.2796 -0.0368 -0.30134 C -0.03645 -0.30435 -0.03298 -0.31406 -0.03229 -0.31568 C -0.02934 -0.32262 -0.02291 -0.33603 -0.02291 -0.33603 C -0.021 -0.34482 -0.01875 -0.34944 -0.01215 -0.35245 C -0.00451 -0.35175 0.0033 -0.35199 0.01077 -0.35037 C 0.01511 -0.34944 0.02309 -0.34435 0.02309 -0.34435 C 0.03455 -0.33279 0.04914 -0.33071 0.0632 -0.32793 C 0.07778 -0.33002 0.07396 -0.32539 0.07848 -0.3321 " pathEditMode="relative" ptsTypes="fffff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79371E-6 C 0.00486 -0.0784 0.05208 -0.15773 0.07986 -0.21948 C 0.14722 -0.36864 0.2526 -0.48613 0.35226 -0.59436 C 0.42517 -0.67345 0.36076 -0.61101 0.38611 -0.6353 C 0.38819 -0.64385 0.3868 -0.6464 0.38299 -0.6538 C 0.375 -0.68594 0.3658 -0.68039 0.34149 -0.68247 C 0.32483 -0.69149 0.30538 -0.69288 0.28767 -0.69473 C 0.28264 -0.70144 0.28299 -0.69797 0.28299 -0.70306 " pathEditMode="relative" ptsTypes="fffffff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8659E-6 C -0.00416 -0.01642 -0.00087 -0.00439 -0.01232 -0.03492 C -0.01805 -0.05018 -0.01909 -0.06799 -0.02309 -0.08418 C -0.02691 -0.11609 -0.02812 -0.14824 -0.0309 -0.18038 C -0.03021 -0.23311 -0.03368 -0.27173 -0.02778 -0.31776 C -0.025 -0.3395 -0.01475 -0.38321 0.00608 -0.38321 " pathEditMode="relative" rAng="0" ptsTypes="fffff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" y="-1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39408E-6 C 0.02552 -0.03954 0.06042 -0.09019 0.07535 -0.13945 C 0.07795 -0.14801 0.08299 -0.17414 0.08455 -0.18247 C 0.08351 -0.19472 0.08333 -0.20721 0.0816 -0.21924 C 0.07743 -0.24792 0.05556 -0.25555 0.03698 -0.25832 C 0.02309 -0.25694 0.00885 -0.25879 -0.00469 -0.25416 C -0.02795 -0.2463 -0.0375 -0.22595 -0.05226 -0.2049 C -0.06684 -0.18409 -0.08403 -0.16651 -0.09236 -0.13945 C -0.0941 -0.12766 -0.09705 -0.11887 -0.09844 -0.10661 C -0.09792 -0.10037 -0.09948 -0.0932 -0.09687 -0.08811 C -0.09514 -0.08464 -0.0908 -0.08695 -0.08767 -0.08603 C -0.07135 -0.08163 -0.09514 -0.08626 -0.07083 -0.0821 C -0.06198 -0.07817 -0.06441 -0.074 -0.05382 -0.07793 C -0.05069 -0.07909 -0.04462 -0.0821 -0.04462 -0.0821 C -0.03993 -0.0814 -0.03507 -0.08233 -0.03073 -0.08002 C -0.02917 -0.07909 -0.03055 -0.07516 -0.02934 -0.07377 C -0.02708 -0.07146 -0.02274 -0.07169 -0.01996 -0.07169 " pathEditMode="relative" ptsTypes="fffff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44 -0.05666 C 0.09392 -0.22826 0.10156 -0.36517 0.06146 -0.52174 C 0.04757 -0.57586 0.02534 -0.642 -0.00938 -0.6797 C -0.075 -0.75116 -0.05417 -0.72549 -0.11233 -0.75139 C -0.1632 -0.77405 -0.1224 -0.7648 -0.17101 -0.77174 C -0.21563 -0.78585 -0.26198 -0.79903 -0.30781 -0.80458 C -0.34427 -0.8136 -0.37448 -0.81175 -0.41389 -0.81291 C -0.43021 -0.81429 -0.4441 -0.81707 -0.46007 -0.81476 C -0.46875 -0.80805 -0.47136 -0.80643 -0.48004 -0.79649 C -0.48281 -0.79325 -0.48472 -0.78885 -0.48768 -0.78608 C -0.49375 -0.78076 -0.51493 -0.78053 -0.51858 -0.78007 C -0.52778 -0.77683 -0.5349 -0.77336 -0.54462 -0.77174 C -0.55365 -0.76781 -0.56129 -0.7655 -0.57084 -0.76365 C -0.58299 -0.75278 -0.57587 -0.7574 -0.58472 -0.75347 C -0.58785 -0.75208 -0.59393 -0.74931 -0.59393 -0.74908 C -0.62257 -0.75185 -0.64549 -0.75347 -0.67552 -0.75347 " pathEditMode="relative" rAng="0" ptsTypes="fffffffffffffffA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00" y="-3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3" grpId="0"/>
      <p:bldP spid="17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ka\Desktop\obrazki\obrazki wszystkie\krzak mali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857232"/>
            <a:ext cx="3401013" cy="542928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6143636" y="550070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roots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500166" y="1500174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leaves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71538" y="3929066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929322" y="1500174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branches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928926" y="214290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raspberry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Łącznik łamany 10"/>
          <p:cNvCxnSpPr/>
          <p:nvPr/>
        </p:nvCxnSpPr>
        <p:spPr>
          <a:xfrm>
            <a:off x="2643174" y="1785926"/>
            <a:ext cx="785818" cy="64294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łamany 12"/>
          <p:cNvCxnSpPr/>
          <p:nvPr/>
        </p:nvCxnSpPr>
        <p:spPr>
          <a:xfrm rot="10800000">
            <a:off x="4714876" y="1357298"/>
            <a:ext cx="1214446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łamany 14"/>
          <p:cNvCxnSpPr/>
          <p:nvPr/>
        </p:nvCxnSpPr>
        <p:spPr>
          <a:xfrm rot="10800000" flipV="1">
            <a:off x="4714876" y="5643578"/>
            <a:ext cx="1285884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łamany 16"/>
          <p:cNvCxnSpPr/>
          <p:nvPr/>
        </p:nvCxnSpPr>
        <p:spPr>
          <a:xfrm flipV="1">
            <a:off x="2143108" y="3500438"/>
            <a:ext cx="1071570" cy="50006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ka\Desktop\obrazki\obrazki wszystkie\krzak mali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857232"/>
            <a:ext cx="3401013" cy="542928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7072330" y="621508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roots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85720" y="6215082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leaves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572132" y="6143644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857356" y="6143644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branches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928926" y="214290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raspberry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Łącznik łamany 10"/>
          <p:cNvCxnSpPr/>
          <p:nvPr/>
        </p:nvCxnSpPr>
        <p:spPr>
          <a:xfrm>
            <a:off x="2643174" y="1785926"/>
            <a:ext cx="785818" cy="64294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łamany 12"/>
          <p:cNvCxnSpPr/>
          <p:nvPr/>
        </p:nvCxnSpPr>
        <p:spPr>
          <a:xfrm rot="10800000">
            <a:off x="4714876" y="1357298"/>
            <a:ext cx="1214446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łamany 14"/>
          <p:cNvCxnSpPr/>
          <p:nvPr/>
        </p:nvCxnSpPr>
        <p:spPr>
          <a:xfrm rot="10800000" flipV="1">
            <a:off x="4714876" y="5643578"/>
            <a:ext cx="1285884" cy="2143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8" descr="C:\Users\minka\Desktop\Orchard pictures\Nowy folder\shutterstock_766066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928934"/>
            <a:ext cx="1402826" cy="1000132"/>
          </a:xfrm>
          <a:prstGeom prst="rect">
            <a:avLst/>
          </a:prstGeom>
          <a:noFill/>
        </p:spPr>
      </p:pic>
      <p:cxnSp>
        <p:nvCxnSpPr>
          <p:cNvPr id="16" name="Łącznik łamany 15"/>
          <p:cNvCxnSpPr/>
          <p:nvPr/>
        </p:nvCxnSpPr>
        <p:spPr>
          <a:xfrm flipV="1">
            <a:off x="1857356" y="3571876"/>
            <a:ext cx="1143008" cy="57150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1314E-6 C -0.00104 -0.04856 -0.00017 -0.09713 -0.00295 -0.14547 C -0.00521 -0.18594 -0.04948 -0.20744 -0.07378 -0.213 C -0.08142 -0.2123 -0.08924 -0.21253 -0.09687 -0.21091 C -0.10312 -0.20953 -0.10312 -0.20513 -0.10764 -0.20074 C -0.11233 -0.19588 -0.11632 -0.1938 -0.12153 -0.19056 C -0.12309 -0.18779 -0.1243 -0.18455 -0.12604 -0.18224 C -0.12743 -0.18039 -0.12951 -0.18016 -0.13073 -0.17831 C -0.13316 -0.17461 -0.13472 -0.16998 -0.1368 -0.16582 C -0.13785 -0.16374 -0.13993 -0.1598 -0.13993 -0.15957 C -0.14635 -0.1339 -0.15434 -0.10869 -0.16615 -0.08603 C -0.16458 -0.08534 -0.16285 -0.08487 -0.16146 -0.08395 C -0.1599 -0.08279 -0.15694 -0.07979 -0.15694 -0.07955 " pathEditMode="relative" rAng="0" ptsTypes="ffffffffffff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00" y="-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75763E-7 C -0.11892 -0.0007 -0.23802 0.00046 -0.35694 -0.00208 C -0.39167 -0.00278 -0.42187 -0.02498 -0.45382 -0.03885 C -0.49948 -0.05874 -0.52691 -0.08719 -0.53385 -0.15148 C -0.53212 -0.18478 -0.52726 -0.21693 -0.52465 -0.25 C -0.52222 -0.2796 -0.52448 -0.26596 -0.52153 -0.28677 C -0.5191 -0.30389 -0.51458 -0.32794 -0.50312 -0.33811 C -0.50243 -0.33025 -0.5 -0.31984 -0.5 -0.31152 " pathEditMode="relative" ptsTypes="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61887E-6 C 0.12135 -0.11378 0.25625 -0.19264 0.38455 -0.29093 C 0.48316 -0.36656 0.57205 -0.44172 0.60156 -0.59621 C 0.60347 -0.62835 0.60608 -0.6605 0.60764 -0.69264 C 0.60729 -0.70583 0.61944 -0.77706 0.59236 -0.78284 C 0.58316 -0.78492 0.57378 -0.78423 0.56458 -0.78492 C 0.54722 -0.78238 0.5283 -0.78168 0.51233 -0.77058 C 0.48819 -0.7537 0.50295 -0.7611 0.48455 -0.74584 C 0.46944 -0.73335 0.44861 -0.72178 0.43385 -0.70698 C 0.42673 -0.70004 0.41788 -0.69542 0.41233 -0.6864 C 0.4059 -0.67599 0.40243 -0.67067 0.39375 -0.66397 C 0.39062 -0.66466 0.3868 -0.66304 0.38455 -0.66605 C 0.38333 -0.66767 0.3868 -0.66998 0.38767 -0.67206 C 0.38941 -0.67669 0.38923 -0.67692 0.38923 -0.68039 " pathEditMode="relative" rAng="0" ptsTypes="fffffffff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0" y="-3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37 -0.02776 C -0.04254 -0.07147 -0.05174 -0.11448 -0.05678 -0.15865 C -0.06615 -0.23983 -0.06598 -0.24237 -0.07066 -0.30412 C -0.07119 -0.31985 -0.07223 -0.33534 -0.07223 -0.35107 C -0.07223 -0.43294 -0.07396 -0.51874 -0.04445 -0.59297 C -0.03629 -0.61379 -0.02379 -0.62928 -0.01216 -0.6464 C 0.00191 -0.66721 0.01771 -0.68155 0.03855 -0.68733 C 0.04115 -0.68941 0.04358 -0.69173 0.04619 -0.69334 C 0.05122 -0.69658 0.06164 -0.70167 0.06164 -0.70144 C 0.06771 -0.70098 0.07414 -0.70167 0.08004 -0.69959 C 0.08438 -0.6982 0.08681 -0.69196 0.0908 -0.68941 C 0.09636 -0.68594 0.10452 -0.68317 0.10938 -0.67901 C 0.11094 -0.67762 0.11216 -0.67554 0.11389 -0.67507 C 0.12205 -0.67346 0.13855 -0.67299 0.13855 -0.67276 " pathEditMode="relative" rAng="0" ptsTypes="fffffffffffff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0" y="-3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Desktop\obrazki\obrazki wszystkie\jabłoń jesien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048802"/>
            <a:ext cx="3000396" cy="3809198"/>
          </a:xfrm>
          <a:prstGeom prst="rect">
            <a:avLst/>
          </a:prstGeom>
          <a:noFill/>
        </p:spPr>
      </p:pic>
      <p:pic>
        <p:nvPicPr>
          <p:cNvPr id="3" name="Picture 2" descr="C:\Users\minka\Desktop\obrazki\obrazki wszystkie\krzak mali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214794"/>
            <a:ext cx="2260963" cy="2643206"/>
          </a:xfrm>
          <a:prstGeom prst="rect">
            <a:avLst/>
          </a:prstGeom>
          <a:noFill/>
        </p:spPr>
      </p:pic>
      <p:cxnSp>
        <p:nvCxnSpPr>
          <p:cNvPr id="5" name="Łącznik prosty 4"/>
          <p:cNvCxnSpPr/>
          <p:nvPr/>
        </p:nvCxnSpPr>
        <p:spPr>
          <a:xfrm rot="5400000">
            <a:off x="3250397" y="1750207"/>
            <a:ext cx="292895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1928794" y="928670"/>
            <a:ext cx="54292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2522545" y="286522"/>
            <a:ext cx="1393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SAME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857752" y="285728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DIFFERENT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85720" y="178592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leaves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85720" y="3500438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branches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57158" y="5286388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roots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85720" y="2571744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357158" y="6143644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treetop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357158" y="4500570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trunk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4556 C 0.0415 -0.08488 0.09046 -0.10638 0.14306 -0.11933 C 0.15487 -0.11864 0.16685 -0.11933 0.17848 -0.11725 C 0.19185 -0.11471 0.19966 -0.09436 0.21216 -0.09066 C 0.23178 -0.06452 0.24844 -0.06429 0.27223 -0.05365 C 0.27535 -0.05435 0.27882 -0.05365 0.28143 -0.05574 C 0.2849 -0.05874 0.28507 -0.07054 0.28612 -0.07424 C 0.28959 -0.08626 0.28924 -0.07632 0.28924 -0.08233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10823E-6 C 0.01996 0.01364 0.04409 0.00925 0.06614 0.01226 C 0.07534 0.01156 0.08455 0.01179 0.09375 0.01018 C 0.10173 0.00879 0.10451 -0.00278 0.11076 -0.00809 C 0.11232 -0.02128 0.11562 -0.034 0.11684 -0.04718 C 0.1184 -0.06406 0.11666 -0.06961 0.12309 -0.08187 C 0.12396 -0.08626 0.1276 -0.09852 0.1276 -0.10453 " pathEditMode="relative" ptsTypes="ffffff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77778E-6 -4.51434E-6 C 0.03959 -0.08788 0.11858 -0.11378 0.18768 -0.13737 C 0.18924 -0.14015 0.19115 -0.14246 0.19237 -0.14546 C 0.19324 -0.14731 0.19393 -0.15171 0.19393 -0.15171 " pathEditMode="relative" ptsTypes="fff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27 -0.00162 C 0.18385 -0.0791 0.33247 -0.11494 0.47344 -0.18594 C 0.52969 -0.21439 0.6059 -0.24862 0.61962 -0.33765 C 0.6191 -0.34575 0.61944 -0.3543 0.61806 -0.36217 C 0.61528 -0.37697 0.59896 -0.38044 0.59045 -0.38275 C 0.57969 -0.38553 0.55816 -0.39085 0.55816 -0.39061 C 0.54705 -0.39825 0.53698 -0.40518 0.52726 -0.41559 C 0.51771 -0.44126 0.52292 -0.4297 0.51198 -0.45028 C 0.51024 -0.45907 0.50608 -0.46647 0.50122 -0.47295 " pathEditMode="relative" rAng="0" ptsTypes="ffffffffA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00" y="-2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9 -0.0081 C 0.12744 -0.01457 0.20955 -0.0414 0.2691 -0.05527 C 0.35816 -0.07586 0.45278 -0.09505 0.52761 -0.16813 C 0.55001 -0.21786 0.54202 -0.19403 0.55382 -0.23774 C 0.55886 -0.28515 0.56928 -0.33835 0.54757 -0.38113 C 0.53941 -0.41513 0.52622 -0.41582 0.50139 -0.41813 C 0.49914 -0.41929 0.49219 -0.42137 0.49219 -0.42623 C 0.49219 -0.4408 0.50626 -0.46601 0.51077 -0.47549 C 0.51268 -0.47965 0.51476 -0.48358 0.51685 -0.48774 C 0.51789 -0.48983 0.51997 -0.49399 0.51997 -0.49376 C 0.52605 -0.5259 0.52153 -0.49931 0.52153 -0.57586 " pathEditMode="relative" rAng="0" ptsTypes="ffffffffff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00" y="-2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64 -0.02937 C 0.05209 -0.03584 0.07917 -0.06706 0.08959 -0.07655 C 0.12743 -0.11077 0.17327 -0.14963 0.20504 -0.1975 C 0.22292 -0.22433 0.23889 -0.25346 0.25573 -0.28145 C 0.28264 -0.32608 0.29271 -0.38112 0.31111 -0.43108 C 0.31059 -0.43917 0.31163 -0.44796 0.30955 -0.45559 C 0.30834 -0.45976 0.304 -0.46068 0.30191 -0.46392 C 0.30035 -0.46623 0.29983 -0.46924 0.29879 -0.47201 C 0.29636 -0.49283 0.29948 -0.48173 0.29115 -0.47618 " pathEditMode="relative" rAng="0" ptsTypes="ffffffff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0" y="-2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nka\Desktop\Orchard pictures\Nowy folder\shutterstock_182757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857760"/>
            <a:ext cx="1500198" cy="1473837"/>
          </a:xfrm>
          <a:prstGeom prst="rect">
            <a:avLst/>
          </a:prstGeom>
          <a:noFill/>
        </p:spPr>
      </p:pic>
      <p:pic>
        <p:nvPicPr>
          <p:cNvPr id="4100" name="Picture 4" descr="C:\Users\minka\Desktop\Orchard pictures\Nowy folder\shutterstock_725934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85992" cy="2285992"/>
          </a:xfrm>
          <a:prstGeom prst="rect">
            <a:avLst/>
          </a:prstGeom>
          <a:noFill/>
        </p:spPr>
      </p:pic>
      <p:pic>
        <p:nvPicPr>
          <p:cNvPr id="4101" name="Picture 5" descr="C:\Users\minka\Desktop\Orchard pictures\Nowy folder\shutterstock_1037078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929198"/>
            <a:ext cx="2214578" cy="1569190"/>
          </a:xfrm>
          <a:prstGeom prst="rect">
            <a:avLst/>
          </a:prstGeom>
          <a:noFill/>
        </p:spPr>
      </p:pic>
      <p:pic>
        <p:nvPicPr>
          <p:cNvPr id="1027" name="Picture 3" descr="C:\Users\minka\Desktop\Orchard pictures\Nowy folder\shutterstock_1638834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285728"/>
            <a:ext cx="2428860" cy="2214578"/>
          </a:xfrm>
          <a:prstGeom prst="rect">
            <a:avLst/>
          </a:prstGeom>
          <a:noFill/>
        </p:spPr>
      </p:pic>
      <p:pic>
        <p:nvPicPr>
          <p:cNvPr id="1028" name="Picture 4" descr="C:\Users\minka\Desktop\Orchard pictures\Nowy folder\shutterstock_13085813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785794"/>
            <a:ext cx="2683340" cy="1785950"/>
          </a:xfrm>
          <a:prstGeom prst="rect">
            <a:avLst/>
          </a:prstGeom>
          <a:noFill/>
        </p:spPr>
      </p:pic>
      <p:pic>
        <p:nvPicPr>
          <p:cNvPr id="1029" name="Picture 5" descr="C:\Users\minka\Desktop\Orchard pictures\Nowy folder\shutterstock_602033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43834" y="4643445"/>
            <a:ext cx="1357322" cy="2036061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428596" y="6396335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apple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071802" y="6396335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cherry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7286612" y="6396335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plum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minka\Desktop\Orchard pictures\Nowy folder\shutterstock_5074194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29190" y="5072074"/>
            <a:ext cx="2027596" cy="1357322"/>
          </a:xfrm>
          <a:prstGeom prst="rect">
            <a:avLst/>
          </a:prstGeom>
          <a:noFill/>
        </p:spPr>
      </p:pic>
      <p:pic>
        <p:nvPicPr>
          <p:cNvPr id="13" name="Picture 3" descr="C:\Users\minka\Desktop\Orchard pictures\Nowy folder\shutterstock_6096554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428604"/>
            <a:ext cx="1482493" cy="2214578"/>
          </a:xfrm>
          <a:prstGeom prst="rect">
            <a:avLst/>
          </a:prstGeom>
          <a:noFill/>
        </p:spPr>
      </p:pic>
      <p:sp>
        <p:nvSpPr>
          <p:cNvPr id="14" name="pole tekstowe 13"/>
          <p:cNvSpPr txBox="1"/>
          <p:nvPr/>
        </p:nvSpPr>
        <p:spPr>
          <a:xfrm>
            <a:off x="5143504" y="6396335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pear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14282" y="2840392"/>
            <a:ext cx="1857388" cy="50006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2731052" y="2842144"/>
            <a:ext cx="1857388" cy="50006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4956056" y="2842144"/>
            <a:ext cx="1857388" cy="50006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7152480" y="2840392"/>
            <a:ext cx="1857388" cy="50006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2315 L -0.32726 -0.315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00" y="-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566 -0.15472 L 0.71789 -0.2909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00" y="-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-0.10384 L -0.54375 -0.2419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00" y="-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-0.18363 L 0.40833 -0.4761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52" y="-14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8 -0.25185 L -0.22587 -0.4764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3" y="-11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0.11378 L -0.02379 -0.2437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" y="-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20953 C -0.00087 -0.32031 -0.00677 -0.42808 -0.00677 -0.53932 " pathEditMode="relative" rAng="0" ptsTypes="fA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164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19935 C -0.00955 -0.22572 -0.05 -0.25162 -0.0717 -0.27035 C -0.09844 -0.29348 -0.12466 -0.31684 -0.15139 -0.33996 C -0.19358 -0.37697 -0.2349 -0.41489 -0.24722 -0.46739 C -0.24948 -0.48589 -0.25677 -0.50023 -0.25677 -0.51827 " pathEditMode="relative" rAng="0" ptsTypes="ffffA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47" y="-159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4" grpId="0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minka\Desktop\Orchard pictures\Nowy folder\shutterstock_188749487.jpg"/>
          <p:cNvPicPr>
            <a:picLocks noChangeAspect="1" noChangeArrowheads="1"/>
          </p:cNvPicPr>
          <p:nvPr/>
        </p:nvPicPr>
        <p:blipFill>
          <a:blip r:embed="rId3" cstate="print"/>
          <a:srcRect l="56707"/>
          <a:stretch>
            <a:fillRect/>
          </a:stretch>
        </p:blipFill>
        <p:spPr bwMode="auto">
          <a:xfrm>
            <a:off x="7599026" y="0"/>
            <a:ext cx="1837132" cy="2857496"/>
          </a:xfrm>
          <a:prstGeom prst="rect">
            <a:avLst/>
          </a:prstGeom>
          <a:noFill/>
        </p:spPr>
      </p:pic>
      <p:pic>
        <p:nvPicPr>
          <p:cNvPr id="2053" name="Picture 5" descr="C:\Users\minka\Desktop\Orchard pictures\Nowy folder\shutterstock_71519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0"/>
            <a:ext cx="1952555" cy="2857496"/>
          </a:xfrm>
          <a:prstGeom prst="rect">
            <a:avLst/>
          </a:prstGeom>
          <a:noFill/>
        </p:spPr>
      </p:pic>
      <p:pic>
        <p:nvPicPr>
          <p:cNvPr id="2054" name="Picture 6" descr="C:\Users\minka\Desktop\Orchard pictures\Nowy folder\shutterstock_1499937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5143512"/>
            <a:ext cx="2143141" cy="1428760"/>
          </a:xfrm>
          <a:prstGeom prst="rect">
            <a:avLst/>
          </a:prstGeom>
          <a:noFill/>
        </p:spPr>
      </p:pic>
      <p:pic>
        <p:nvPicPr>
          <p:cNvPr id="2055" name="Picture 7" descr="C:\Users\minka\Desktop\Orchard pictures\Nowy folder\shutterstock_658987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785918" cy="2827756"/>
          </a:xfrm>
          <a:prstGeom prst="rect">
            <a:avLst/>
          </a:prstGeom>
          <a:noFill/>
        </p:spPr>
      </p:pic>
      <p:pic>
        <p:nvPicPr>
          <p:cNvPr id="2056" name="Picture 8" descr="C:\Users\minka\Desktop\Orchard pictures\Nowy folder\shutterstock_766066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9" y="5143512"/>
            <a:ext cx="1643074" cy="1428760"/>
          </a:xfrm>
          <a:prstGeom prst="rect">
            <a:avLst/>
          </a:prstGeom>
          <a:noFill/>
        </p:spPr>
      </p:pic>
      <p:pic>
        <p:nvPicPr>
          <p:cNvPr id="2057" name="Picture 9" descr="C:\Users\minka\Desktop\Orchard pictures\Nowy folder\shutterstock_20180594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44" y="0"/>
            <a:ext cx="1949245" cy="2857496"/>
          </a:xfrm>
          <a:prstGeom prst="rect">
            <a:avLst/>
          </a:prstGeom>
          <a:noFill/>
        </p:spPr>
      </p:pic>
      <p:pic>
        <p:nvPicPr>
          <p:cNvPr id="2058" name="Picture 10" descr="C:\Users\minka\Desktop\Orchard pictures\Nowy folder\shutterstock_14433327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5214954" y="428616"/>
            <a:ext cx="2857496" cy="2000264"/>
          </a:xfrm>
          <a:prstGeom prst="rect">
            <a:avLst/>
          </a:prstGeom>
          <a:noFill/>
        </p:spPr>
      </p:pic>
      <p:pic>
        <p:nvPicPr>
          <p:cNvPr id="2059" name="Picture 11" descr="C:\Users\minka\Desktop\Orchard pictures\Nowy folder\shutterstock_2050819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58081" y="5143512"/>
            <a:ext cx="1666851" cy="1428760"/>
          </a:xfrm>
          <a:prstGeom prst="rect">
            <a:avLst/>
          </a:prstGeom>
          <a:noFill/>
        </p:spPr>
      </p:pic>
      <p:pic>
        <p:nvPicPr>
          <p:cNvPr id="2060" name="Picture 12" descr="C:\Users\minka\Desktop\Orchard pictures\Nowy folder\shutterstock_22690543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143512"/>
            <a:ext cx="1991529" cy="1428760"/>
          </a:xfrm>
          <a:prstGeom prst="rect">
            <a:avLst/>
          </a:prstGeom>
          <a:noFill/>
        </p:spPr>
      </p:pic>
      <p:pic>
        <p:nvPicPr>
          <p:cNvPr id="13" name="Picture 5" descr="C:\Users\minka\Desktop\Orchard pictures\Nowy folder\shutterstock_7151992.jpg"/>
          <p:cNvPicPr>
            <a:picLocks noChangeAspect="1" noChangeArrowheads="1"/>
          </p:cNvPicPr>
          <p:nvPr/>
        </p:nvPicPr>
        <p:blipFill>
          <a:blip r:embed="rId12" cstate="print"/>
          <a:srcRect l="28112" t="40181" r="32578" b="38378"/>
          <a:stretch>
            <a:fillRect/>
          </a:stretch>
        </p:blipFill>
        <p:spPr bwMode="auto">
          <a:xfrm>
            <a:off x="1857356" y="5143512"/>
            <a:ext cx="1746261" cy="1428760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428596" y="3286124"/>
            <a:ext cx="185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redcurrant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214678" y="3357562"/>
            <a:ext cx="1928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blackcurrant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429388" y="3357562"/>
            <a:ext cx="1643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raspberry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2357422" y="4357694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gooseberry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857884" y="4071942"/>
            <a:ext cx="2071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blackberry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5.64292E-6 C 0.00208 -0.01296 0.00382 -0.01666 0.01232 -0.02452 C 0.04114 -0.05112 0.05972 -0.05991 0.09236 -0.07586 C 0.11545 -0.08696 0.09947 -0.08303 0.12465 -0.08604 C 0.14097 -0.08396 0.15763 -0.08396 0.17378 -0.08003 C 0.18541 -0.07725 0.20086 -0.06337 0.20902 -0.0532 C 0.24427 -0.01088 0.25208 0.00832 0.27691 0.05527 C 0.27899 0.06382 0.28437 0.08279 0.28472 0.09227 C 0.28628 0.14731 0.25555 0.20536 0.21701 0.22548 C 0.19114 0.23912 0.18819 0.23866 0.16614 0.24375 C 0.14982 0.24236 0.13333 0.24236 0.11701 0.23982 C 0.10138 0.23727 0.08489 0.22756 0.06927 0.2234 C 0.06458 0.22062 0.06024 0.21738 0.05538 0.21507 C 0.04531 0.21045 0.02465 0.20281 0.02465 0.20281 C 0.01614 0.19449 0.00364 0.18732 -0.00313 0.17622 C -0.0073 0.16951 -0.00868 0.16095 -0.01233 0.15379 C -0.01372 0.13552 -0.01372 0.11632 -0.01684 0.09828 C -0.01823 0.09019 -0.02275 0.08464 -0.02622 0.07793 C -0.02726 0.07585 -0.02917 0.07169 -0.02917 0.07169 " pathEditMode="relative" ptsTypes="fffffffffff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956E-6 C -0.00278 0.00532 -0.00625 0.00925 -0.00607 0.01642 C -0.00521 0.05874 -0.0033 0.10129 -0.00156 0.14361 C -4.72222E-6 0.18131 0.00955 0.22433 0.03993 0.23358 C 0.05191 0.23265 0.06302 0.23473 0.07379 0.22756 C 0.1191 0.19704 0.14636 0.12442 0.15695 0.06151 C 0.1559 0.04509 0.15556 0.02867 0.15382 0.01225 C 0.15261 4.07956E-6 0.14358 -0.01272 0.13854 -0.02244 C 0.12778 -0.04279 0.13455 -0.03839 0.12465 -0.04302 C 0.11597 -0.05134 0.10886 -0.05389 0.09844 -0.05736 C 0.09184 -0.05435 0.08663 -0.04996 0.08004 -0.04718 C 0.07795 -0.03909 0.07379 -0.02729 0.07379 -0.01827 " pathEditMode="relative" ptsTypes="fffffffffff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26 0.0074 C 0.06111 0.01527 0.05226 0.00856 0.06753 0.01342 C 0.18802 0.05158 0.04236 0.0074 0.16302 0.04834 C 0.24097 0.0747 0.31927 0.10199 0.39983 0.10569 C 0.41163 0.105 0.42361 0.10639 0.43524 0.10361 C 0.46823 0.09552 0.49427 0.07609 0.5184 0.04626 C 0.52795 0.03446 0.53576 0.02012 0.54601 0.00948 C 0.56215 -0.00717 0.57344 -0.02521 0.58142 -0.04995 C 0.58194 -0.05296 0.58455 -0.0703 0.58455 -0.07262 C 0.58455 -0.0925 0.58542 -0.11239 0.58299 -0.13205 C 0.58021 -0.15495 0.55278 -0.16119 0.54601 -0.17923 " pathEditMode="relative" rAng="0" ptsTypes="ffffffffff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-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72 0.00324 C -0.01267 0.02637 -0.0033 0.0673 0.00903 0.10361 C 0.01753 0.17022 0.00746 0.28562 -0.05712 0.29441 C -0.11858 0.28608 -0.17899 0.21624 -0.20642 0.14478 C -0.20694 0.14061 -0.20694 0.13622 -0.20781 0.13229 C -0.20851 0.12928 -0.21042 0.1272 -0.21094 0.12419 C -0.2125 0.1161 -0.21406 0.09968 -0.21406 0.09991 C -0.21354 0.09274 -0.21424 0.08557 -0.2125 0.0791 C -0.20556 0.0525 -0.18594 0.02776 -0.16788 0.0155 C -0.15451 -0.00601 -0.13576 -0.0215 -0.11719 -0.03353 C -0.09288 -0.03099 -0.10382 -0.03145 -0.08472 -0.03145 " pathEditMode="relative" rAng="0" ptsTypes="ffffffffff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0" y="12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63 C -0.00643 0.02336 -0.00747 0.04395 -0.01216 0.06198 C -0.02986 0.12975 -0.07934 0.17322 -0.13056 0.18294 C -0.14983 0.18664 -0.16962 0.18571 -0.18907 0.1871 C -0.20851 0.18641 -0.22795 0.18756 -0.2474 0.18502 C -0.2625 0.18294 -0.29532 0.1642 -0.31059 0.15634 C -0.32066 0.15102 -0.33004 0.14432 -0.33976 0.13784 C -0.34653 0.13345 -0.35973 0.1235 -0.35973 0.12373 C -0.36823 0.11009 -0.37622 0.10037 -0.38125 0.08465 C -0.38733 0.06568 -0.38941 0.04418 -0.39514 0.02521 C -0.40313 -0.00138 -0.41163 -0.02867 -0.42292 -0.05272 C -0.42952 -0.06706 -0.43334 -0.08371 -0.44288 -0.09574 " pathEditMode="relative" rAng="0" ptsTypes="fffffffffff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0" y="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0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0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minka\Desktop\Orchard pictures\Nowy folder\shutterstock_149993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29132"/>
            <a:ext cx="2143141" cy="1428760"/>
          </a:xfrm>
          <a:prstGeom prst="rect">
            <a:avLst/>
          </a:prstGeom>
          <a:noFill/>
        </p:spPr>
      </p:pic>
      <p:pic>
        <p:nvPicPr>
          <p:cNvPr id="3" name="Picture 8" descr="C:\Users\minka\Desktop\Orchard pictures\Nowy folder\shutterstock_766066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4429132"/>
            <a:ext cx="1643074" cy="1428760"/>
          </a:xfrm>
          <a:prstGeom prst="rect">
            <a:avLst/>
          </a:prstGeom>
          <a:noFill/>
        </p:spPr>
      </p:pic>
      <p:pic>
        <p:nvPicPr>
          <p:cNvPr id="4" name="Picture 5" descr="C:\Users\minka\Desktop\Orchard pictures\Nowy folder\shutterstock_7151992.jpg"/>
          <p:cNvPicPr>
            <a:picLocks noChangeAspect="1" noChangeArrowheads="1"/>
          </p:cNvPicPr>
          <p:nvPr/>
        </p:nvPicPr>
        <p:blipFill>
          <a:blip r:embed="rId5" cstate="print"/>
          <a:srcRect l="28112" t="40181" r="32578" b="38378"/>
          <a:stretch>
            <a:fillRect/>
          </a:stretch>
        </p:blipFill>
        <p:spPr bwMode="auto">
          <a:xfrm>
            <a:off x="7397739" y="4429132"/>
            <a:ext cx="1746261" cy="1428760"/>
          </a:xfrm>
          <a:prstGeom prst="rect">
            <a:avLst/>
          </a:prstGeom>
          <a:noFill/>
        </p:spPr>
      </p:pic>
      <p:pic>
        <p:nvPicPr>
          <p:cNvPr id="5" name="Picture 12" descr="C:\Users\minka\Desktop\Orchard pictures\Nowy folder\shutterstock_2269054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4429132"/>
            <a:ext cx="1991529" cy="1428760"/>
          </a:xfrm>
          <a:prstGeom prst="rect">
            <a:avLst/>
          </a:prstGeom>
          <a:noFill/>
        </p:spPr>
      </p:pic>
      <p:pic>
        <p:nvPicPr>
          <p:cNvPr id="6" name="Picture 11" descr="C:\Users\minka\Desktop\Orchard pictures\Nowy folder\shutterstock_2050819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4429132"/>
            <a:ext cx="1666851" cy="1428760"/>
          </a:xfrm>
          <a:prstGeom prst="rect">
            <a:avLst/>
          </a:prstGeom>
          <a:noFill/>
        </p:spPr>
      </p:pic>
      <p:cxnSp>
        <p:nvCxnSpPr>
          <p:cNvPr id="8" name="Łącznik prosty 7"/>
          <p:cNvCxnSpPr/>
          <p:nvPr/>
        </p:nvCxnSpPr>
        <p:spPr>
          <a:xfrm>
            <a:off x="214282" y="785794"/>
            <a:ext cx="857256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>
            <a:endCxn id="5" idx="0"/>
          </p:cNvCxnSpPr>
          <p:nvPr/>
        </p:nvCxnSpPr>
        <p:spPr>
          <a:xfrm rot="5400000">
            <a:off x="1069356" y="2355248"/>
            <a:ext cx="4143402" cy="43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 rot="5400000">
            <a:off x="4072728" y="2356636"/>
            <a:ext cx="42862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3571868" y="0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GREEN</a:t>
            </a:r>
            <a:endParaRPr lang="pl-PL" sz="4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500826" y="0"/>
            <a:ext cx="26431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RED</a:t>
            </a:r>
            <a:endParaRPr lang="pl-PL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85720" y="0"/>
            <a:ext cx="2643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BLACK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142844" y="6215082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redcurrant</a:t>
            </a:r>
            <a:r>
              <a:rPr lang="pl-PL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pl-PL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1785918" y="6027003"/>
            <a:ext cx="214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blackcurrant</a:t>
            </a:r>
            <a:r>
              <a:rPr lang="pl-PL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pl-PL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3929058" y="5857892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blackberr</a:t>
            </a:r>
            <a:r>
              <a:rPr lang="pl-PL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ies</a:t>
            </a:r>
            <a:endParaRPr lang="pl-PL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4929190" y="6396335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gooseberr</a:t>
            </a:r>
            <a:r>
              <a:rPr lang="pl-PL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ies</a:t>
            </a:r>
            <a:endParaRPr lang="pl-PL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6929454" y="6072206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raspberr</a:t>
            </a:r>
            <a:r>
              <a:rPr lang="pl-PL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ies</a:t>
            </a:r>
            <a:endParaRPr lang="pl-PL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3 -0.01735 C 0.00173 -0.03007 -0.00347 -0.04325 -0.00573 -0.0562 C -0.00799 -0.06915 -0.01181 -0.09529 -0.01181 -0.09505 C -0.01528 -0.14431 -0.01875 -0.17692 -0.01337 -0.23035 C -0.01163 -0.24677 -0.00556 -0.26203 -0.00104 -0.27752 C 0.01857 -0.34529 0.04462 -0.42022 0.09583 -0.45375 C 0.09844 -0.45722 0.10069 -0.46092 0.10347 -0.46416 C 0.1085 -0.47017 0.10816 -0.47017 0.10816 -0.46624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0" y="-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348 -0.04533 -0.02153 -0.08418 -0.0323 -0.12696 C -0.04844 -0.19126 -0.05764 -0.2537 -0.06771 -0.31961 C -0.06893 -0.3883 -0.06233 -0.39454 -0.07848 -0.43848 C -0.08073 -0.45698 -0.08021 -0.47595 -0.08473 -0.49398 C -0.08681 -0.59343 -0.08316 -0.53978 -0.0908 -0.58002 C -0.09445 -0.56545 -0.09219 -0.57146 -0.09705 -0.56151 C -0.1 -0.54417 -0.09757 -0.5599 -0.1 -0.52867 C -0.10035 -0.52312 -0.10105 -0.5178 -0.10157 -0.51225 C -0.10209 -0.50809 -0.10313 -0.5 -0.10313 -0.5 " pathEditMode="relative" ptsTypes="fffffffff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0.03862 C -0.00868 -0.02637 0.04687 -0.12789 0.0809 -0.16629 C 0.10295 -0.19126 0.12413 -0.21925 0.15017 -0.2359 C 0.25677 -0.30412 0.37361 -0.33812 0.48403 -0.39362 C 0.49149 -0.40565 0.49358 -0.41351 0.49618 -0.42854 C 0.48924 -0.48543 0.49826 -0.4519 0.4809 -0.47572 C 0.47517 -0.49792 0.47934 -0.47965 0.47934 -0.53308 " pathEditMode="relative" rAng="0" ptsTypes="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00" y="-28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94 0.01965 C -0.00295 -0.01666 -0.00556 -0.01134 0.02743 -0.06037 C 0.07257 -0.12766 0.0901 -0.1568 0.14132 -0.22017 C 0.2434 -0.34667 0.35555 -0.46185 0.48281 -0.53978 C 0.53212 -0.57008 0.58264 -0.60569 0.6368 -0.61772 C 0.65434 -0.61171 0.65555 -0.58095 0.67361 -0.5747 C 0.68715 -0.56175 0.67205 -0.57447 0.6875 -0.56661 C 0.68923 -0.56568 0.69045 -0.5636 0.69219 -0.56245 C 0.69357 -0.56152 0.69514 -0.56106 0.6967 -0.56037 C 0.70746 -0.56291 0.7059 -0.55828 0.7059 -0.56869 " pathEditMode="relative" rAng="0" ptsTypes="fffffffff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00" y="-3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5.18039E-6 C 0.00435 -0.04002 0.00417 -0.08049 0.00626 -0.12096 C 0.00452 -0.26666 0.0099 -0.20468 -0.00312 -0.30736 C -0.00416 -0.31615 -0.00399 -0.3254 -0.00607 -0.33396 C -0.00867 -0.34413 -0.01683 -0.36287 -0.01683 -0.36287 C -0.01909 -0.37813 -0.02569 -0.39085 -0.03385 -0.40172 C -0.03576 -0.39131 -0.03854 -0.38877 -0.04617 -0.3853 C -0.04826 -0.38946 -0.05104 -0.39293 -0.05225 -0.39756 C -0.05277 -0.39964 -0.05312 -0.40195 -0.05381 -0.4038 C -0.05729 -0.41282 -0.05694 -0.40681 -0.05694 -0.4119 " pathEditMode="relative" ptsTypes="fffffffff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0611E-6 C -0.00747 -0.01966 -0.01719 -0.03492 -0.02622 -0.05319 C -0.03212 -0.06499 -0.07153 -0.1494 -0.08316 -0.17415 C -0.0908 -0.19057 -0.09393 -0.20999 -0.1 -0.22757 C -0.10521 -0.24283 -0.11198 -0.25717 -0.11684 -0.27267 C -0.1316 -0.32031 -0.14115 -0.37165 -0.15851 -0.41813 C -0.15625 -0.43571 -0.15417 -0.45398 -0.1507 -0.47132 C -0.14809 -0.48404 -0.14306 -0.497 -0.14306 -0.51041 " pathEditMode="relative" ptsTypes="fffffffA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2312 C -0.00156 0.01156 -0.00208 -0.00024 -0.00052 -0.01157 C 0.00191 -0.02914 0.02153 -0.04718 0.03021 -0.05666 C 0.04496 -0.07262 0.03437 -0.05782 0.05191 -0.07308 C 0.0599 -0.08002 0.06719 -0.08812 0.07483 -0.09575 C 0.08403 -0.10477 0.08924 -0.10454 0.09948 -0.11217 C 0.10729 -0.11795 0.11476 -0.12443 0.12257 -0.13044 C 0.14931 -0.15079 0.1724 -0.1871 0.1842 -0.2248 C 0.18663 -0.23266 0.18663 -0.24122 0.18871 -0.24931 C 0.18681 -0.25925 0.18819 -0.26018 0.18559 -0.25347 " pathEditMode="relative" rAng="0" ptsTypes="fffffffff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0.02613 C -0.0033 -0.05943 -0.004 -0.14338 -0.01285 -0.22803 C -0.01424 -0.25948 -0.01528 -0.29116 -0.01754 -0.32239 C -0.01771 -0.32585 -0.02066 -0.32979 -0.0191 -0.33256 C -0.01806 -0.33464 -0.01597 -0.32979 -0.01441 -0.3284 C -0.00625 -0.31175 -0.0033 -0.30897 0.00712 -0.29579 " pathEditMode="relative" rAng="0" ptsTypes="fffffA">
                                      <p:cBhvr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" y="-1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96 0.13922 C 0.01129 0.09088 -0.02621 0.04463 -0.06493 -0.00209 C -0.10382 -0.0488 -0.13906 -0.09505 -0.18645 -0.1272 C -0.22395 -0.15264 -0.26076 -0.1612 -0.30173 -0.16814 C -0.36423 -0.16582 -0.42204 -0.16004 -0.48333 -0.15588 C -0.51163 -0.15172 -0.53958 -0.14501 -0.56788 -0.14154 C -0.60208 -0.13229 -0.63316 -0.11124 -0.66788 -0.10454 C -0.68159 -0.10592 -0.69444 -0.10777 -0.70798 -0.11078 C -0.71909 -0.11795 -0.71198 -0.11356 -0.72951 -0.12304 C -0.73663 -0.12674 -0.74236 -0.13345 -0.74948 -0.13738 C -0.7585 -0.1494 -0.76527 -0.16212 -0.77257 -0.17623 C -0.77413 -0.17924 -0.77482 -0.18294 -0.77569 -0.18641 C -0.77638 -0.18918 -0.77517 -0.19427 -0.77725 -0.19473 C -0.78941 -0.19727 -0.80173 -0.19473 -0.81406 -0.19473 " pathEditMode="relative" rAng="0" ptsTypes="fffffffffffffA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00" y="-1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32 0.14014 C 0.04271 0.11725 0.02673 0.08903 0.00694 0.06637 C -0.04896 0.00277 -0.10643 -0.0562 -0.17604 -0.09135 C -0.21059 -0.1087 -0.24757 -0.11147 -0.28386 -0.1161 C -0.29913 -0.11471 -0.31458 -0.11448 -0.32986 -0.11194 C -0.3507 -0.10847 -0.36979 -0.09228 -0.38993 -0.08534 C -0.39497 -0.09413 -0.39948 -0.09829 -0.40382 -0.10777 C -0.40573 -0.11772 -0.4092 -0.12651 -0.41146 -0.13645 C -0.41233 -0.14061 -0.41233 -0.1457 -0.41458 -0.14871 C -0.41945 -0.15542 -0.41702 -0.15495 -0.42066 -0.15495 " pathEditMode="relative" rAng="0" ptsTypes="fffffffffA"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00" y="-1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/>
          <p:cNvSpPr txBox="1"/>
          <p:nvPr/>
        </p:nvSpPr>
        <p:spPr>
          <a:xfrm>
            <a:off x="2714612" y="2643182"/>
            <a:ext cx="45720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Well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Done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!!!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2071670" y="0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C:\Users\minka\Desktop\Orchard pictures\Nowy folder\shutterstock_725934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000240"/>
            <a:ext cx="2285992" cy="2285992"/>
          </a:xfrm>
          <a:prstGeom prst="rect">
            <a:avLst/>
          </a:prstGeom>
          <a:noFill/>
        </p:spPr>
      </p:pic>
      <p:pic>
        <p:nvPicPr>
          <p:cNvPr id="4" name="Picture 10" descr="C:\Users\minka\Desktop\Orchard pictures\Nowy folder\shutterstock_1443332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1928802"/>
            <a:ext cx="3286148" cy="2357454"/>
          </a:xfrm>
          <a:prstGeom prst="rect">
            <a:avLst/>
          </a:prstGeom>
          <a:noFill/>
        </p:spPr>
      </p:pic>
      <p:pic>
        <p:nvPicPr>
          <p:cNvPr id="5" name="Picture 3" descr="C:\Users\minka\Desktop\Orchard pictures\Nowy folder\shutterstock_1638834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1428736"/>
            <a:ext cx="3447414" cy="3286148"/>
          </a:xfrm>
          <a:prstGeom prst="rect">
            <a:avLst/>
          </a:prstGeom>
          <a:noFill/>
        </p:spPr>
      </p:pic>
      <p:pic>
        <p:nvPicPr>
          <p:cNvPr id="6" name="Picture 4" descr="C:\Users\minka\Desktop\Orchard pictures\Nowy folder\shutterstock_1308581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10495" y="1214422"/>
            <a:ext cx="4033141" cy="3500462"/>
          </a:xfrm>
          <a:prstGeom prst="rect">
            <a:avLst/>
          </a:prstGeom>
          <a:noFill/>
        </p:spPr>
      </p:pic>
      <p:pic>
        <p:nvPicPr>
          <p:cNvPr id="7" name="Picture 5" descr="C:\Users\minka\Desktop\Orchard pictures\Nowy folder\shutterstock_715199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1071546"/>
            <a:ext cx="4143404" cy="4220134"/>
          </a:xfrm>
          <a:prstGeom prst="rect">
            <a:avLst/>
          </a:prstGeom>
          <a:noFill/>
        </p:spPr>
      </p:pic>
      <p:pic>
        <p:nvPicPr>
          <p:cNvPr id="8" name="Picture 3" descr="C:\Users\minka\Desktop\Orchard pictures\Nowy folder\shutterstock_6096554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71670" y="857232"/>
            <a:ext cx="4214842" cy="4775751"/>
          </a:xfrm>
          <a:prstGeom prst="rect">
            <a:avLst/>
          </a:prstGeom>
          <a:noFill/>
        </p:spPr>
      </p:pic>
      <p:pic>
        <p:nvPicPr>
          <p:cNvPr id="9" name="Picture 7" descr="C:\Users\minka\Desktop\Orchard pictures\Nowy folder\shutterstock_6589875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00232" y="857232"/>
            <a:ext cx="4643470" cy="5357851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428596" y="5643578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tree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7082000" y="5629511"/>
            <a:ext cx="16430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bush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C:\Users\minka\Desktop\obrazki\obrazki wszystkie\krzak malin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72330" y="3929066"/>
            <a:ext cx="1510529" cy="1765902"/>
          </a:xfrm>
          <a:prstGeom prst="rect">
            <a:avLst/>
          </a:prstGeom>
          <a:noFill/>
        </p:spPr>
      </p:pic>
      <p:pic>
        <p:nvPicPr>
          <p:cNvPr id="15" name="Picture 2" descr="C:\Users\minka\Desktop\obrazki\obrazki wszystkie\jabłoń jesienn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214686"/>
            <a:ext cx="1857388" cy="2358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1" grpId="0"/>
      <p:bldP spid="12" grpId="1"/>
      <p:bldP spid="12" grpId="3"/>
      <p:bldP spid="12" grpId="4"/>
      <p:bldP spid="12" grpId="5"/>
      <p:bldP spid="13" grpId="0"/>
      <p:bldP spid="13" grpId="1"/>
      <p:bldP spid="13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nka\Desktop\malina b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857496"/>
            <a:ext cx="2500330" cy="2000263"/>
          </a:xfrm>
          <a:prstGeom prst="rect">
            <a:avLst/>
          </a:prstGeom>
          <a:noFill/>
        </p:spPr>
      </p:pic>
      <p:sp>
        <p:nvSpPr>
          <p:cNvPr id="2" name="Pierścień 1"/>
          <p:cNvSpPr/>
          <p:nvPr/>
        </p:nvSpPr>
        <p:spPr>
          <a:xfrm>
            <a:off x="1357290" y="857232"/>
            <a:ext cx="6500858" cy="6000768"/>
          </a:xfrm>
          <a:prstGeom prst="donut">
            <a:avLst>
              <a:gd name="adj" fmla="val 32850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071802" y="285728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357554" y="5214950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RASPBERRY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ierścień 6"/>
          <p:cNvSpPr/>
          <p:nvPr/>
        </p:nvSpPr>
        <p:spPr>
          <a:xfrm>
            <a:off x="1285852" y="857232"/>
            <a:ext cx="6500858" cy="6000768"/>
          </a:xfrm>
          <a:prstGeom prst="donut">
            <a:avLst>
              <a:gd name="adj" fmla="val 40327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" name="Pierścień 4"/>
          <p:cNvSpPr/>
          <p:nvPr/>
        </p:nvSpPr>
        <p:spPr>
          <a:xfrm>
            <a:off x="1214414" y="857232"/>
            <a:ext cx="6500858" cy="6000768"/>
          </a:xfrm>
          <a:prstGeom prst="donut">
            <a:avLst>
              <a:gd name="adj" fmla="val 4755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inka\Desktop\agre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428868"/>
            <a:ext cx="3214710" cy="2532442"/>
          </a:xfrm>
          <a:prstGeom prst="rect">
            <a:avLst/>
          </a:prstGeom>
          <a:noFill/>
        </p:spPr>
      </p:pic>
      <p:sp>
        <p:nvSpPr>
          <p:cNvPr id="3" name="Pierścień 2"/>
          <p:cNvSpPr/>
          <p:nvPr/>
        </p:nvSpPr>
        <p:spPr>
          <a:xfrm>
            <a:off x="1500166" y="785794"/>
            <a:ext cx="6286544" cy="5643578"/>
          </a:xfrm>
          <a:prstGeom prst="donut">
            <a:avLst>
              <a:gd name="adj" fmla="val 28991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286116" y="21429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928894" y="4643446"/>
            <a:ext cx="3857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 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GOOSEBERRY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ierścień 7"/>
          <p:cNvSpPr/>
          <p:nvPr/>
        </p:nvSpPr>
        <p:spPr>
          <a:xfrm>
            <a:off x="1357290" y="857232"/>
            <a:ext cx="6500858" cy="6000768"/>
          </a:xfrm>
          <a:prstGeom prst="donut">
            <a:avLst>
              <a:gd name="adj" fmla="val 40327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2" name="Pierścień 1"/>
          <p:cNvSpPr/>
          <p:nvPr/>
        </p:nvSpPr>
        <p:spPr>
          <a:xfrm>
            <a:off x="1357290" y="857232"/>
            <a:ext cx="6500858" cy="6000768"/>
          </a:xfrm>
          <a:prstGeom prst="donut">
            <a:avLst>
              <a:gd name="adj" fmla="val 48537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357554" y="2714620"/>
            <a:ext cx="2643206" cy="1714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Ramka 4"/>
          <p:cNvSpPr/>
          <p:nvPr/>
        </p:nvSpPr>
        <p:spPr>
          <a:xfrm>
            <a:off x="2000232" y="1428736"/>
            <a:ext cx="5357850" cy="4357718"/>
          </a:xfrm>
          <a:prstGeom prst="frame">
            <a:avLst>
              <a:gd name="adj1" fmla="val 3133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214678" y="4500570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THREE 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PEAR</a:t>
            </a:r>
            <a:r>
              <a:rPr lang="pl-PL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36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inka\Desktop\obrazki\obrazki wszystkie\gruszk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857496"/>
            <a:ext cx="642942" cy="961436"/>
          </a:xfrm>
          <a:prstGeom prst="rect">
            <a:avLst/>
          </a:prstGeom>
          <a:noFill/>
        </p:spPr>
      </p:pic>
      <p:pic>
        <p:nvPicPr>
          <p:cNvPr id="1027" name="Picture 3" descr="C:\Users\minka\Desktop\obrazki\obrazki wszystkie\gruszk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11537">
            <a:off x="5160237" y="3087544"/>
            <a:ext cx="658368" cy="984504"/>
          </a:xfrm>
          <a:prstGeom prst="rect">
            <a:avLst/>
          </a:prstGeom>
          <a:noFill/>
        </p:spPr>
      </p:pic>
      <p:pic>
        <p:nvPicPr>
          <p:cNvPr id="1028" name="Picture 4" descr="C:\Users\minka\Desktop\obrazki\obrazki wszystkie\gruszk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857496"/>
            <a:ext cx="658368" cy="984504"/>
          </a:xfrm>
          <a:prstGeom prst="rect">
            <a:avLst/>
          </a:prstGeom>
          <a:noFill/>
        </p:spPr>
      </p:pic>
      <p:sp>
        <p:nvSpPr>
          <p:cNvPr id="9" name="Prostokąt 8"/>
          <p:cNvSpPr/>
          <p:nvPr/>
        </p:nvSpPr>
        <p:spPr>
          <a:xfrm>
            <a:off x="2714612" y="357166"/>
            <a:ext cx="4357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amka 9"/>
          <p:cNvSpPr/>
          <p:nvPr/>
        </p:nvSpPr>
        <p:spPr>
          <a:xfrm>
            <a:off x="2000232" y="1428736"/>
            <a:ext cx="5214974" cy="4286280"/>
          </a:xfrm>
          <a:prstGeom prst="frame">
            <a:avLst>
              <a:gd name="adj1" fmla="val 4263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" name="Ramka 2"/>
          <p:cNvSpPr/>
          <p:nvPr/>
        </p:nvSpPr>
        <p:spPr>
          <a:xfrm>
            <a:off x="2000232" y="1428736"/>
            <a:ext cx="5214974" cy="4286280"/>
          </a:xfrm>
          <a:prstGeom prst="frame">
            <a:avLst>
              <a:gd name="adj1" fmla="val 4821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0" grpId="1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amka 6"/>
          <p:cNvSpPr/>
          <p:nvPr/>
        </p:nvSpPr>
        <p:spPr>
          <a:xfrm>
            <a:off x="2214546" y="1357298"/>
            <a:ext cx="5143536" cy="4214842"/>
          </a:xfrm>
          <a:prstGeom prst="frame">
            <a:avLst>
              <a:gd name="adj1" fmla="val 3133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071802" y="285728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00430" y="2643182"/>
            <a:ext cx="2571768" cy="1643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050" name="Picture 2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786058"/>
            <a:ext cx="819657" cy="1143008"/>
          </a:xfrm>
          <a:prstGeom prst="rect">
            <a:avLst/>
          </a:prstGeom>
          <a:noFill/>
        </p:spPr>
      </p:pic>
      <p:pic>
        <p:nvPicPr>
          <p:cNvPr id="10" name="Picture 2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928934"/>
            <a:ext cx="819657" cy="1143008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>
            <a:off x="3286116" y="4643446"/>
            <a:ext cx="4786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TWO 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APPLE</a:t>
            </a:r>
            <a:r>
              <a:rPr lang="pl-PL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pl-PL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amka 11"/>
          <p:cNvSpPr/>
          <p:nvPr/>
        </p:nvSpPr>
        <p:spPr>
          <a:xfrm>
            <a:off x="2143108" y="1357298"/>
            <a:ext cx="5214974" cy="4286280"/>
          </a:xfrm>
          <a:prstGeom prst="frame">
            <a:avLst>
              <a:gd name="adj1" fmla="val 4263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" name="Ramka 5"/>
          <p:cNvSpPr/>
          <p:nvPr/>
        </p:nvSpPr>
        <p:spPr>
          <a:xfrm>
            <a:off x="2143108" y="1357298"/>
            <a:ext cx="5214974" cy="4286280"/>
          </a:xfrm>
          <a:prstGeom prst="frame">
            <a:avLst>
              <a:gd name="adj1" fmla="val 4821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2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ka\Desktop\obrazki\obrazki wszystkie\śliwki trzy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776462"/>
            <a:ext cx="1857388" cy="1122806"/>
          </a:xfrm>
          <a:prstGeom prst="rect">
            <a:avLst/>
          </a:prstGeom>
          <a:noFill/>
        </p:spPr>
      </p:pic>
      <p:pic>
        <p:nvPicPr>
          <p:cNvPr id="3075" name="Picture 3" descr="C:\Users\minka\Desktop\obrazki\obrazki wszystkie\śliwka kolor jp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641378"/>
            <a:ext cx="1357322" cy="1371956"/>
          </a:xfrm>
          <a:prstGeom prst="rect">
            <a:avLst/>
          </a:prstGeom>
          <a:noFill/>
        </p:spPr>
      </p:pic>
      <p:sp>
        <p:nvSpPr>
          <p:cNvPr id="4" name="Ramka 3"/>
          <p:cNvSpPr/>
          <p:nvPr/>
        </p:nvSpPr>
        <p:spPr>
          <a:xfrm>
            <a:off x="642910" y="642918"/>
            <a:ext cx="1428760" cy="1428760"/>
          </a:xfrm>
          <a:prstGeom prst="frame">
            <a:avLst>
              <a:gd name="adj1" fmla="val 3639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" name="Ramka 4"/>
          <p:cNvSpPr/>
          <p:nvPr/>
        </p:nvSpPr>
        <p:spPr>
          <a:xfrm>
            <a:off x="5286380" y="714356"/>
            <a:ext cx="1928826" cy="1214446"/>
          </a:xfrm>
          <a:prstGeom prst="frame">
            <a:avLst>
              <a:gd name="adj1" fmla="val 3639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785918" y="1643050"/>
            <a:ext cx="11430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 plum 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15140" y="2071678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 plum</a:t>
            </a:r>
            <a:r>
              <a:rPr lang="pl-PL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pl-PL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2786058"/>
            <a:ext cx="717200" cy="1071570"/>
          </a:xfrm>
          <a:prstGeom prst="rect">
            <a:avLst/>
          </a:prstGeom>
          <a:noFill/>
        </p:spPr>
      </p:pic>
      <p:pic>
        <p:nvPicPr>
          <p:cNvPr id="9" name="Picture 4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2786058"/>
            <a:ext cx="717200" cy="1000132"/>
          </a:xfrm>
          <a:prstGeom prst="rect">
            <a:avLst/>
          </a:prstGeom>
          <a:noFill/>
        </p:spPr>
      </p:pic>
      <p:pic>
        <p:nvPicPr>
          <p:cNvPr id="10" name="Picture 4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2786058"/>
            <a:ext cx="717200" cy="1000132"/>
          </a:xfrm>
          <a:prstGeom prst="rect">
            <a:avLst/>
          </a:prstGeom>
          <a:noFill/>
        </p:spPr>
      </p:pic>
      <p:pic>
        <p:nvPicPr>
          <p:cNvPr id="11" name="Picture 4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2786058"/>
            <a:ext cx="714380" cy="1000132"/>
          </a:xfrm>
          <a:prstGeom prst="rect">
            <a:avLst/>
          </a:prstGeom>
          <a:noFill/>
        </p:spPr>
      </p:pic>
      <p:sp>
        <p:nvSpPr>
          <p:cNvPr id="12" name="Ramka 11"/>
          <p:cNvSpPr/>
          <p:nvPr/>
        </p:nvSpPr>
        <p:spPr>
          <a:xfrm>
            <a:off x="5000628" y="2714620"/>
            <a:ext cx="3000396" cy="1143008"/>
          </a:xfrm>
          <a:prstGeom prst="frame">
            <a:avLst>
              <a:gd name="adj1" fmla="val 5467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13" name="Picture 4" descr="C:\Users\minka\Desktop\obrazki\obrazki wszystkie\jabłko zielone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2928934"/>
            <a:ext cx="717200" cy="1071570"/>
          </a:xfrm>
          <a:prstGeom prst="rect">
            <a:avLst/>
          </a:prstGeom>
          <a:noFill/>
        </p:spPr>
      </p:pic>
      <p:sp>
        <p:nvSpPr>
          <p:cNvPr id="14" name="Ramka 13"/>
          <p:cNvSpPr/>
          <p:nvPr/>
        </p:nvSpPr>
        <p:spPr>
          <a:xfrm>
            <a:off x="1000100" y="2857496"/>
            <a:ext cx="857256" cy="1214446"/>
          </a:xfrm>
          <a:prstGeom prst="frame">
            <a:avLst>
              <a:gd name="adj1" fmla="val 5467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428992" y="3571876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three</a:t>
            </a:r>
            <a:endParaRPr lang="pl-PL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3428992" y="2714620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one</a:t>
            </a:r>
            <a:endParaRPr lang="pl-PL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1643042" y="4143380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apple</a:t>
            </a:r>
            <a:endParaRPr lang="pl-P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6643670" y="4071942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apple</a:t>
            </a:r>
            <a:r>
              <a:rPr lang="pl-PL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pl-PL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>
            <a:off x="714348" y="2643182"/>
            <a:ext cx="9286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>
            <a:off x="5572132" y="2428868"/>
            <a:ext cx="9286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/>
          <p:cNvCxnSpPr/>
          <p:nvPr/>
        </p:nvCxnSpPr>
        <p:spPr>
          <a:xfrm>
            <a:off x="714348" y="4572008"/>
            <a:ext cx="9286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23"/>
          <p:cNvCxnSpPr/>
          <p:nvPr/>
        </p:nvCxnSpPr>
        <p:spPr>
          <a:xfrm>
            <a:off x="5357818" y="4500570"/>
            <a:ext cx="121444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 descr="C:\Users\minka\Desktop\malina bw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4929198"/>
            <a:ext cx="791523" cy="1071570"/>
          </a:xfrm>
          <a:prstGeom prst="rect">
            <a:avLst/>
          </a:prstGeom>
          <a:noFill/>
        </p:spPr>
      </p:pic>
      <p:sp>
        <p:nvSpPr>
          <p:cNvPr id="27" name="Ramka 26"/>
          <p:cNvSpPr/>
          <p:nvPr/>
        </p:nvSpPr>
        <p:spPr>
          <a:xfrm>
            <a:off x="857224" y="4857760"/>
            <a:ext cx="928694" cy="1214446"/>
          </a:xfrm>
          <a:prstGeom prst="frame">
            <a:avLst>
              <a:gd name="adj1" fmla="val 5467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28" name="Picture 5" descr="C:\Users\minka\Desktop\malina bw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4929198"/>
            <a:ext cx="667317" cy="1000132"/>
          </a:xfrm>
          <a:prstGeom prst="rect">
            <a:avLst/>
          </a:prstGeom>
          <a:noFill/>
        </p:spPr>
      </p:pic>
      <p:pic>
        <p:nvPicPr>
          <p:cNvPr id="29" name="Picture 5" descr="C:\Users\minka\Desktop\malina bw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86446" y="4929198"/>
            <a:ext cx="642942" cy="1000132"/>
          </a:xfrm>
          <a:prstGeom prst="rect">
            <a:avLst/>
          </a:prstGeom>
          <a:noFill/>
        </p:spPr>
      </p:pic>
      <p:pic>
        <p:nvPicPr>
          <p:cNvPr id="30" name="Picture 5" descr="C:\Users\minka\Desktop\malina bw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4929197"/>
            <a:ext cx="738755" cy="1000133"/>
          </a:xfrm>
          <a:prstGeom prst="rect">
            <a:avLst/>
          </a:prstGeom>
          <a:noFill/>
        </p:spPr>
      </p:pic>
      <p:pic>
        <p:nvPicPr>
          <p:cNvPr id="31" name="Picture 5" descr="C:\Users\minka\Desktop\malina bw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68" y="4929198"/>
            <a:ext cx="642942" cy="967133"/>
          </a:xfrm>
          <a:prstGeom prst="rect">
            <a:avLst/>
          </a:prstGeom>
          <a:noFill/>
        </p:spPr>
      </p:pic>
      <p:pic>
        <p:nvPicPr>
          <p:cNvPr id="32" name="Picture 5" descr="C:\Users\minka\Desktop\malina bw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86710" y="4929198"/>
            <a:ext cx="714379" cy="1000132"/>
          </a:xfrm>
          <a:prstGeom prst="rect">
            <a:avLst/>
          </a:prstGeom>
          <a:noFill/>
        </p:spPr>
      </p:pic>
      <p:sp>
        <p:nvSpPr>
          <p:cNvPr id="33" name="Ramka 32"/>
          <p:cNvSpPr/>
          <p:nvPr/>
        </p:nvSpPr>
        <p:spPr>
          <a:xfrm>
            <a:off x="5072066" y="4857760"/>
            <a:ext cx="3500462" cy="1143008"/>
          </a:xfrm>
          <a:prstGeom prst="frame">
            <a:avLst>
              <a:gd name="adj1" fmla="val 5467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4" name="pole tekstowe 33"/>
          <p:cNvSpPr txBox="1"/>
          <p:nvPr/>
        </p:nvSpPr>
        <p:spPr>
          <a:xfrm>
            <a:off x="6072198" y="6072206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raspberr</a:t>
            </a:r>
            <a:r>
              <a:rPr lang="pl-PL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ies</a:t>
            </a:r>
            <a:endParaRPr lang="pl-PL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Łącznik prosty 34"/>
          <p:cNvCxnSpPr/>
          <p:nvPr/>
        </p:nvCxnSpPr>
        <p:spPr>
          <a:xfrm>
            <a:off x="4786314" y="6572272"/>
            <a:ext cx="121444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35"/>
          <p:cNvCxnSpPr/>
          <p:nvPr/>
        </p:nvCxnSpPr>
        <p:spPr>
          <a:xfrm>
            <a:off x="285720" y="6572272"/>
            <a:ext cx="9286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pole tekstowe 36"/>
          <p:cNvSpPr txBox="1"/>
          <p:nvPr/>
        </p:nvSpPr>
        <p:spPr>
          <a:xfrm>
            <a:off x="1285852" y="6072206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Times New Roman" pitchFamily="18" charset="0"/>
                <a:cs typeface="Times New Roman" pitchFamily="18" charset="0"/>
              </a:rPr>
              <a:t>raspberr</a:t>
            </a:r>
            <a:r>
              <a:rPr lang="pl-PL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pl-PL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pole tekstowe 37"/>
          <p:cNvSpPr txBox="1"/>
          <p:nvPr/>
        </p:nvSpPr>
        <p:spPr>
          <a:xfrm>
            <a:off x="3428992" y="928670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one</a:t>
            </a:r>
            <a:endParaRPr lang="pl-PL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pole tekstowe 38"/>
          <p:cNvSpPr txBox="1"/>
          <p:nvPr/>
        </p:nvSpPr>
        <p:spPr>
          <a:xfrm>
            <a:off x="3500430" y="1785926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one</a:t>
            </a:r>
            <a:endParaRPr lang="pl-PL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pole tekstowe 39"/>
          <p:cNvSpPr txBox="1"/>
          <p:nvPr/>
        </p:nvSpPr>
        <p:spPr>
          <a:xfrm>
            <a:off x="3428992" y="4643446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four</a:t>
            </a:r>
            <a:endParaRPr lang="pl-PL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pole tekstowe 40"/>
          <p:cNvSpPr txBox="1"/>
          <p:nvPr/>
        </p:nvSpPr>
        <p:spPr>
          <a:xfrm>
            <a:off x="3428992" y="5572140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five</a:t>
            </a:r>
            <a:endParaRPr lang="pl-PL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Ramka 41"/>
          <p:cNvSpPr/>
          <p:nvPr/>
        </p:nvSpPr>
        <p:spPr>
          <a:xfrm rot="5400000">
            <a:off x="1178695" y="2893215"/>
            <a:ext cx="5500726" cy="1143008"/>
          </a:xfrm>
          <a:prstGeom prst="frame">
            <a:avLst>
              <a:gd name="adj1" fmla="val 5467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72 0.00879 C -0.07396 0.01134 -0.11528 0.00694 -0.14861 0.03932 C -0.17014 0.06037 -0.18872 0.09251 -0.204 0.12142 C -0.2125 0.13761 -0.22466 0.16004 -0.23941 0.16652 C -0.2533 0.18039 -0.23785 0.16652 -0.25174 0.17461 C -0.25799 0.17831 -0.26337 0.18409 -0.27014 0.18687 C -0.27327 0.18617 -0.27639 0.18594 -0.27934 0.18502 C -0.28091 0.18456 -0.28403 0.18294 -0.28403 0.18317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22 -0.00046 C -0.07639 0.00092 -0.11181 -0.00254 -0.15694 0.01596 C -0.17743 0.02428 -0.2066 0.03284 -0.22153 0.05689 C -0.23142 0.07285 -0.23715 0.08973 -0.24323 0.10823 C -0.24497 0.12396 -0.25017 0.13783 -0.25243 0.15333 C -0.25642 0.179 -0.25903 0.20444 -0.26615 0.22895 C -0.2691 0.25301 -0.2717 0.27729 -0.27691 0.30088 C -0.2809 0.34251 -0.27552 0.29486 -0.2816 0.32955 C -0.28507 0.34944 -0.28385 0.35708 -0.29549 0.37257 C -0.29983 0.35523 -0.29549 0.37789 -0.29392 0.36031 C -0.29306 0.35083 -0.29392 0.34112 -0.29392 0.33164 " pathEditMode="relative" rAng="0" ptsTypes="ffffffffffA">
                                      <p:cBhvr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00" y="1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51526E-7 C -0.05382 0.01041 -0.09844 0.05435 -0.129 0.10361 C -0.13993 0.12118 -0.14844 0.14061 -0.16007 0.15749 C -0.18716 0.19681 -0.16094 0.15587 -0.18038 0.19496 C -0.18976 0.21369 -0.20209 0.2315 -0.2099 0.25093 C -0.21615 0.26619 -0.21823 0.28377 -0.22466 0.29857 C -0.229 0.30874 -0.25139 0.33094 -0.25955 0.33996 C -0.26146 0.3506 -0.26563 0.355 -0.26858 0.36494 C -0.26945 0.36772 -0.26927 0.37072 -0.27049 0.37327 C -0.27257 0.37766 -0.27656 0.38113 -0.27795 0.38575 C -0.28212 0.39871 -0.28386 0.41304 -0.29254 0.42299 C -0.29566 0.43733 -0.304 0.4593 -0.31285 0.47063 C -0.31893 0.47849 -0.32726 0.48219 -0.33125 0.49167 " pathEditMode="relative" rAng="0" ptsTypes="ffffffffffff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00" y="2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08 -0.02358 C 0.0375 -0.05203 0.04913 -0.09435 0.05729 -0.12002 C 0.08299 -0.20004 0.09965 -0.27867 0.16649 -0.30457 C 0.18924 -0.30319 0.20226 -0.30064 0.22344 -0.29833 C 0.22986 -0.28145 0.22882 -0.28839 0.22188 -0.2574 C 0.21788 -0.23913 0.21927 -0.24098 0.21111 -0.24098 " pathEditMode="relative" rAng="0" ptsTypes="fffff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0" y="-1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2058 C 0.03646 -0.06984 0.08455 -0.1161 0.13785 -0.12512 C 0.14965 -0.12373 0.16163 -0.1235 0.17326 -0.12095 C 0.17517 -0.12049 0.17622 -0.11771 0.17795 -0.11679 C 0.18472 -0.11286 0.19375 -0.11101 0.20104 -0.1087 C 0.20608 -0.10523 0.21076 -0.10037 0.21632 -0.09829 C 0.2184 -0.09759 0.22257 -0.09644 0.22257 -0.09621 " pathEditMode="relative" rAng="0" ptsTypes="ffffff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68363E-6 C 0.02327 -0.01619 0.03403 -0.02613 0.05851 -0.03076 C 0.06615 -0.03006 0.07396 -0.02983 0.0816 -0.02868 C 0.08924 -0.02752 0.09601 -0.01827 0.10313 -0.01434 C 0.11198 -0.00254 0.12188 0.00648 0.13073 0.01827 C 0.13472 0.02359 0.13594 0.03145 0.13993 0.03677 C 0.14323 0.04117 0.15 0.04602 0.15382 0.04903 C 0.15209 0.07123 0.15434 0.06337 0.15087 0.07377 " pathEditMode="relative" ptsTypes="fffffffA">
                                      <p:cBhvr>
                                        <p:cTn id="3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00034" y="2357430"/>
            <a:ext cx="3571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pl-PL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928794" y="1000108"/>
            <a:ext cx="32147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love</a:t>
            </a:r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don’t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hate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Łącznik prosty ze strzałką 4"/>
          <p:cNvCxnSpPr/>
          <p:nvPr/>
        </p:nvCxnSpPr>
        <p:spPr>
          <a:xfrm rot="5400000" flipH="1" flipV="1">
            <a:off x="857224" y="1500174"/>
            <a:ext cx="1143008" cy="1000132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928662" y="2500306"/>
            <a:ext cx="1000132" cy="35719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1000100" y="3357562"/>
            <a:ext cx="928694" cy="64294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>
            <a:stCxn id="2" idx="2"/>
          </p:cNvCxnSpPr>
          <p:nvPr/>
        </p:nvCxnSpPr>
        <p:spPr>
          <a:xfrm rot="16200000" flipH="1">
            <a:off x="525659" y="3526062"/>
            <a:ext cx="1413229" cy="1107289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12" descr="C:\Users\minka\Desktop\Orchard pictures\Nowy folder\shutterstock_2269054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0"/>
            <a:ext cx="1991529" cy="1428760"/>
          </a:xfrm>
          <a:prstGeom prst="rect">
            <a:avLst/>
          </a:prstGeom>
          <a:noFill/>
        </p:spPr>
      </p:pic>
      <p:pic>
        <p:nvPicPr>
          <p:cNvPr id="22" name="Picture 5" descr="C:\Users\minka\Desktop\Orchard pictures\Nowy folder\shutterstock_7151992.jpg"/>
          <p:cNvPicPr>
            <a:picLocks noChangeAspect="1" noChangeArrowheads="1"/>
          </p:cNvPicPr>
          <p:nvPr/>
        </p:nvPicPr>
        <p:blipFill>
          <a:blip r:embed="rId4" cstate="print"/>
          <a:srcRect l="28112" t="40181" r="32578" b="38378"/>
          <a:stretch>
            <a:fillRect/>
          </a:stretch>
        </p:blipFill>
        <p:spPr bwMode="auto">
          <a:xfrm>
            <a:off x="6858016" y="0"/>
            <a:ext cx="1746261" cy="1428760"/>
          </a:xfrm>
          <a:prstGeom prst="rect">
            <a:avLst/>
          </a:prstGeom>
          <a:noFill/>
        </p:spPr>
      </p:pic>
      <p:pic>
        <p:nvPicPr>
          <p:cNvPr id="23" name="Picture 5" descr="C:\Users\minka\Desktop\Orchard pictures\Nowy folder\shutterstock_1037078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1785926"/>
            <a:ext cx="2143140" cy="1518571"/>
          </a:xfrm>
          <a:prstGeom prst="rect">
            <a:avLst/>
          </a:prstGeom>
          <a:noFill/>
        </p:spPr>
      </p:pic>
      <p:pic>
        <p:nvPicPr>
          <p:cNvPr id="24" name="Picture 8" descr="C:\Users\minka\Desktop\Orchard pictures\Nowy folder\shutterstock_7660660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5429240"/>
            <a:ext cx="1643074" cy="1428760"/>
          </a:xfrm>
          <a:prstGeom prst="rect">
            <a:avLst/>
          </a:prstGeom>
          <a:noFill/>
        </p:spPr>
      </p:pic>
      <p:pic>
        <p:nvPicPr>
          <p:cNvPr id="25" name="Picture 11" descr="C:\Users\minka\Desktop\Orchard pictures\Nowy folder\shutterstock_2050819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5143512"/>
            <a:ext cx="1666851" cy="1428760"/>
          </a:xfrm>
          <a:prstGeom prst="rect">
            <a:avLst/>
          </a:prstGeom>
          <a:noFill/>
        </p:spPr>
      </p:pic>
      <p:pic>
        <p:nvPicPr>
          <p:cNvPr id="26" name="Picture 6" descr="C:\Users\minka\Desktop\Orchard pictures\Nowy folder\shutterstock_14999373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1571612"/>
            <a:ext cx="2035984" cy="1357322"/>
          </a:xfrm>
          <a:prstGeom prst="rect">
            <a:avLst/>
          </a:prstGeom>
          <a:noFill/>
        </p:spPr>
      </p:pic>
      <p:pic>
        <p:nvPicPr>
          <p:cNvPr id="27" name="Picture 2" descr="C:\Users\minka\Desktop\Orchard pictures\Nowy folder\shutterstock_18275702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28" y="3071810"/>
            <a:ext cx="1500198" cy="1473837"/>
          </a:xfrm>
          <a:prstGeom prst="rect">
            <a:avLst/>
          </a:prstGeom>
          <a:noFill/>
        </p:spPr>
      </p:pic>
      <p:pic>
        <p:nvPicPr>
          <p:cNvPr id="28" name="Picture 5" descr="C:\Users\minka\Desktop\Orchard pictures\Nowy folder\shutterstock_6020334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86644" y="3429001"/>
            <a:ext cx="1285884" cy="1928900"/>
          </a:xfrm>
          <a:prstGeom prst="rect">
            <a:avLst/>
          </a:prstGeom>
          <a:noFill/>
        </p:spPr>
      </p:pic>
      <p:pic>
        <p:nvPicPr>
          <p:cNvPr id="29" name="Picture 2" descr="C:\Users\minka\Desktop\Orchard pictures\Nowy folder\shutterstock_5074194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86578" y="5500678"/>
            <a:ext cx="2027596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Elipsa 33"/>
          <p:cNvSpPr/>
          <p:nvPr/>
        </p:nvSpPr>
        <p:spPr>
          <a:xfrm>
            <a:off x="2285984" y="0"/>
            <a:ext cx="6858016" cy="6858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Elipsa 34"/>
          <p:cNvSpPr/>
          <p:nvPr/>
        </p:nvSpPr>
        <p:spPr>
          <a:xfrm>
            <a:off x="-142908" y="857232"/>
            <a:ext cx="3357586" cy="350046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0" y="-142900"/>
            <a:ext cx="13572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8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pl-PL" sz="8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erce 6"/>
          <p:cNvSpPr/>
          <p:nvPr/>
        </p:nvSpPr>
        <p:spPr>
          <a:xfrm>
            <a:off x="1785918" y="1214422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erce 7"/>
          <p:cNvSpPr/>
          <p:nvPr/>
        </p:nvSpPr>
        <p:spPr>
          <a:xfrm>
            <a:off x="2214546" y="1214422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Błyskawica 9"/>
          <p:cNvSpPr/>
          <p:nvPr/>
        </p:nvSpPr>
        <p:spPr>
          <a:xfrm>
            <a:off x="2143108" y="3143248"/>
            <a:ext cx="642942" cy="571504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Błyskawica 10"/>
          <p:cNvSpPr/>
          <p:nvPr/>
        </p:nvSpPr>
        <p:spPr>
          <a:xfrm>
            <a:off x="1071538" y="1142984"/>
            <a:ext cx="642942" cy="571504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erce 11"/>
          <p:cNvSpPr/>
          <p:nvPr/>
        </p:nvSpPr>
        <p:spPr>
          <a:xfrm>
            <a:off x="500034" y="1500174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Błyskawica 13"/>
          <p:cNvSpPr/>
          <p:nvPr/>
        </p:nvSpPr>
        <p:spPr>
          <a:xfrm>
            <a:off x="571472" y="3429000"/>
            <a:ext cx="642942" cy="571504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Błyskawica 14"/>
          <p:cNvSpPr/>
          <p:nvPr/>
        </p:nvSpPr>
        <p:spPr>
          <a:xfrm>
            <a:off x="642910" y="3286124"/>
            <a:ext cx="642942" cy="571504"/>
          </a:xfrm>
          <a:prstGeom prst="lightningBol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Serce 15"/>
          <p:cNvSpPr/>
          <p:nvPr/>
        </p:nvSpPr>
        <p:spPr>
          <a:xfrm>
            <a:off x="1571604" y="3571876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erce 16"/>
          <p:cNvSpPr/>
          <p:nvPr/>
        </p:nvSpPr>
        <p:spPr>
          <a:xfrm>
            <a:off x="0" y="2357430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Serce 17"/>
          <p:cNvSpPr/>
          <p:nvPr/>
        </p:nvSpPr>
        <p:spPr>
          <a:xfrm>
            <a:off x="428596" y="2357430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Błyskawica 18"/>
          <p:cNvSpPr/>
          <p:nvPr/>
        </p:nvSpPr>
        <p:spPr>
          <a:xfrm>
            <a:off x="2357422" y="2143116"/>
            <a:ext cx="642942" cy="571504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Błyskawica 19"/>
          <p:cNvSpPr/>
          <p:nvPr/>
        </p:nvSpPr>
        <p:spPr>
          <a:xfrm>
            <a:off x="2428860" y="1928802"/>
            <a:ext cx="642942" cy="571504"/>
          </a:xfrm>
          <a:prstGeom prst="lightningBol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4" name="Picture 6" descr="C:\Users\minka\Desktop\Orchard pictures\Nowy folder\shutterstock_149993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85728"/>
            <a:ext cx="1607356" cy="1071570"/>
          </a:xfrm>
          <a:prstGeom prst="rect">
            <a:avLst/>
          </a:prstGeom>
          <a:noFill/>
        </p:spPr>
      </p:pic>
      <p:pic>
        <p:nvPicPr>
          <p:cNvPr id="25" name="Picture 2" descr="C:\Users\minka\Desktop\Orchard pictures\Nowy folder\shutterstock_182757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500042"/>
            <a:ext cx="1428760" cy="1403654"/>
          </a:xfrm>
          <a:prstGeom prst="rect">
            <a:avLst/>
          </a:prstGeom>
          <a:noFill/>
        </p:spPr>
      </p:pic>
      <p:pic>
        <p:nvPicPr>
          <p:cNvPr id="26" name="Picture 2" descr="C:\Users\minka\Desktop\Orchard pictures\Nowy folder\shutterstock_507419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1357298"/>
            <a:ext cx="1714512" cy="1147736"/>
          </a:xfrm>
          <a:prstGeom prst="rect">
            <a:avLst/>
          </a:prstGeom>
          <a:noFill/>
        </p:spPr>
      </p:pic>
      <p:pic>
        <p:nvPicPr>
          <p:cNvPr id="27" name="Picture 5" descr="C:\Users\minka\Desktop\Orchard pictures\Nowy folder\shutterstock_602033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00992" y="2500306"/>
            <a:ext cx="1143008" cy="1714578"/>
          </a:xfrm>
          <a:prstGeom prst="rect">
            <a:avLst/>
          </a:prstGeom>
          <a:noFill/>
        </p:spPr>
      </p:pic>
      <p:pic>
        <p:nvPicPr>
          <p:cNvPr id="28" name="Picture 8" descr="C:\Users\minka\Desktop\Orchard pictures\Nowy folder\shutterstock_766066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68" y="4214818"/>
            <a:ext cx="1357322" cy="1180280"/>
          </a:xfrm>
          <a:prstGeom prst="rect">
            <a:avLst/>
          </a:prstGeom>
          <a:noFill/>
        </p:spPr>
      </p:pic>
      <p:pic>
        <p:nvPicPr>
          <p:cNvPr id="29" name="Picture 5" descr="C:\Users\minka\Desktop\Orchard pictures\Nowy folder\shutterstock_7151992.jpg"/>
          <p:cNvPicPr>
            <a:picLocks noChangeAspect="1" noChangeArrowheads="1"/>
          </p:cNvPicPr>
          <p:nvPr/>
        </p:nvPicPr>
        <p:blipFill>
          <a:blip r:embed="rId8" cstate="print"/>
          <a:srcRect l="28112" t="40181" r="32578" b="38378"/>
          <a:stretch>
            <a:fillRect/>
          </a:stretch>
        </p:blipFill>
        <p:spPr bwMode="auto">
          <a:xfrm>
            <a:off x="5715008" y="5416274"/>
            <a:ext cx="1357322" cy="1110537"/>
          </a:xfrm>
          <a:prstGeom prst="rect">
            <a:avLst/>
          </a:prstGeom>
          <a:noFill/>
        </p:spPr>
      </p:pic>
      <p:pic>
        <p:nvPicPr>
          <p:cNvPr id="30" name="Picture 5" descr="C:\Users\minka\Desktop\Orchard pictures\Nowy folder\shutterstock_10370782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2214554"/>
            <a:ext cx="1714512" cy="1214857"/>
          </a:xfrm>
          <a:prstGeom prst="rect">
            <a:avLst/>
          </a:prstGeom>
          <a:noFill/>
        </p:spPr>
      </p:pic>
      <p:pic>
        <p:nvPicPr>
          <p:cNvPr id="31" name="Picture 12" descr="C:\Users\minka\Desktop\Orchard pictures\Nowy folder\shutterstock_22690543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7620" y="5072074"/>
            <a:ext cx="1714512" cy="1230023"/>
          </a:xfrm>
          <a:prstGeom prst="rect">
            <a:avLst/>
          </a:prstGeom>
          <a:noFill/>
        </p:spPr>
      </p:pic>
      <p:pic>
        <p:nvPicPr>
          <p:cNvPr id="32" name="Picture 6" descr="C:\Users\minka\Desktop\Orchard pictures\Nowy folder\shutterstock_14999373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14612" y="3857628"/>
            <a:ext cx="1571636" cy="1047757"/>
          </a:xfrm>
          <a:prstGeom prst="rect">
            <a:avLst/>
          </a:prstGeom>
          <a:noFill/>
        </p:spPr>
      </p:pic>
      <p:cxnSp>
        <p:nvCxnSpPr>
          <p:cNvPr id="33" name="Łącznik prosty ze strzałką 32"/>
          <p:cNvCxnSpPr/>
          <p:nvPr/>
        </p:nvCxnSpPr>
        <p:spPr>
          <a:xfrm rot="5400000" flipH="1" flipV="1">
            <a:off x="1214414" y="2428868"/>
            <a:ext cx="428628" cy="428628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ze strzałką 35"/>
          <p:cNvCxnSpPr/>
          <p:nvPr/>
        </p:nvCxnSpPr>
        <p:spPr>
          <a:xfrm rot="5400000" flipH="1" flipV="1">
            <a:off x="5429256" y="2786058"/>
            <a:ext cx="928694" cy="92869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erce 36"/>
          <p:cNvSpPr/>
          <p:nvPr/>
        </p:nvSpPr>
        <p:spPr>
          <a:xfrm>
            <a:off x="285720" y="4714884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ole tekstowe 37"/>
          <p:cNvSpPr txBox="1"/>
          <p:nvPr/>
        </p:nvSpPr>
        <p:spPr>
          <a:xfrm>
            <a:off x="714348" y="4643446"/>
            <a:ext cx="1714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love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don’t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pl-PL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hate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Serce 38"/>
          <p:cNvSpPr/>
          <p:nvPr/>
        </p:nvSpPr>
        <p:spPr>
          <a:xfrm>
            <a:off x="0" y="5072074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Serce 39"/>
          <p:cNvSpPr/>
          <p:nvPr/>
        </p:nvSpPr>
        <p:spPr>
          <a:xfrm>
            <a:off x="357158" y="5072074"/>
            <a:ext cx="428628" cy="35719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Błyskawica 40"/>
          <p:cNvSpPr/>
          <p:nvPr/>
        </p:nvSpPr>
        <p:spPr>
          <a:xfrm>
            <a:off x="214282" y="5429264"/>
            <a:ext cx="500066" cy="428628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Błyskawica 42"/>
          <p:cNvSpPr/>
          <p:nvPr/>
        </p:nvSpPr>
        <p:spPr>
          <a:xfrm>
            <a:off x="214282" y="6000768"/>
            <a:ext cx="500034" cy="357190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Błyskawica 41"/>
          <p:cNvSpPr/>
          <p:nvPr/>
        </p:nvSpPr>
        <p:spPr>
          <a:xfrm>
            <a:off x="214282" y="5857892"/>
            <a:ext cx="500066" cy="357190"/>
          </a:xfrm>
          <a:prstGeom prst="lightningBol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3200000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3200000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3800000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3800000">
                                      <p:cBhvr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5600000">
                                      <p:cBhvr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6800000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0">
                                      <p:cBhvr>
                                        <p:cTn id="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5000000">
                                      <p:cBhvr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0">
                                      <p:cBhvr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0"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928670"/>
            <a:ext cx="4643502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21507" y="3464719"/>
            <a:ext cx="1643073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285860"/>
            <a:ext cx="329008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ole tekstowe 4"/>
          <p:cNvSpPr txBox="1"/>
          <p:nvPr/>
        </p:nvSpPr>
        <p:spPr>
          <a:xfrm>
            <a:off x="2143108" y="214290"/>
            <a:ext cx="635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CREATIVE CORNER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199</Words>
  <Application>Microsoft Office PowerPoint</Application>
  <PresentationFormat>Pokaz na ekranie (4:3)</PresentationFormat>
  <Paragraphs>98</Paragraphs>
  <Slides>19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99</cp:revision>
  <dcterms:created xsi:type="dcterms:W3CDTF">2015-04-24T17:48:16Z</dcterms:created>
  <dcterms:modified xsi:type="dcterms:W3CDTF">2015-08-06T13:49:53Z</dcterms:modified>
</cp:coreProperties>
</file>