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84" r:id="rId3"/>
    <p:sldId id="275" r:id="rId4"/>
    <p:sldId id="269" r:id="rId5"/>
    <p:sldId id="270" r:id="rId6"/>
    <p:sldId id="271" r:id="rId7"/>
    <p:sldId id="273" r:id="rId8"/>
    <p:sldId id="272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CC00"/>
    <a:srgbClr val="CC6600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22327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09361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33740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74571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74533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35206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32806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5131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67005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06750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79510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C0FA1-B83D-42E9-89BC-1ABBBD616216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44308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0" y="2724875"/>
            <a:ext cx="49589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HEALTHY FOOD </a:t>
            </a:r>
          </a:p>
          <a:p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157192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2751142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Iza\Documents\iza hp kopia 20.06\ORE\ORE\Grafiki i zdjęcia\grafiki i zdjecia 24.05.2015\chłopiec je kanapkę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36264"/>
            <a:ext cx="5449862" cy="4793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1567716" y="548680"/>
            <a:ext cx="63468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HEALTHY FOOD</a:t>
            </a:r>
            <a:endParaRPr lang="pl-PL" sz="60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3802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328574"/>
            <a:ext cx="8100392" cy="5322373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414505" y="476672"/>
            <a:ext cx="8100392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4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Bread</a:t>
            </a:r>
            <a:r>
              <a:rPr lang="pl-PL" sz="40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sz="4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cereal</a:t>
            </a:r>
            <a:r>
              <a:rPr lang="pl-PL" sz="40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pasta and </a:t>
            </a:r>
            <a:r>
              <a:rPr lang="pl-PL" sz="4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rice</a:t>
            </a:r>
            <a:r>
              <a:rPr lang="pl-PL" sz="40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</a:t>
            </a:r>
            <a:endParaRPr lang="pl-PL" sz="40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3820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251520" y="764704"/>
            <a:ext cx="3816424" cy="7078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4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Vegetable</a:t>
            </a:r>
            <a:r>
              <a:rPr lang="pl-PL" sz="40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</a:t>
            </a:r>
            <a:endParaRPr lang="pl-PL" sz="40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4723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7880"/>
            <a:ext cx="9144000" cy="5902240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395536" y="980728"/>
            <a:ext cx="2808312" cy="7078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4000" b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Segoe UI" panose="020B0502040204020203" pitchFamily="34" charset="0"/>
                <a:cs typeface="Times New Roman" panose="02020603050405020304" pitchFamily="18" charset="0"/>
              </a:rPr>
              <a:t>Fruit</a:t>
            </a:r>
            <a:r>
              <a:rPr lang="pl-PL" sz="4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Segoe UI" panose="020B0502040204020203" pitchFamily="34" charset="0"/>
                <a:cs typeface="Times New Roman" panose="02020603050405020304" pitchFamily="18" charset="0"/>
              </a:rPr>
              <a:t> </a:t>
            </a:r>
            <a:r>
              <a:rPr lang="pl-PL" sz="4000" b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Segoe UI" panose="020B0502040204020203" pitchFamily="34" charset="0"/>
                <a:cs typeface="Times New Roman" panose="02020603050405020304" pitchFamily="18" charset="0"/>
              </a:rPr>
              <a:t>group</a:t>
            </a:r>
            <a:endParaRPr lang="pl-PL" sz="40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ea typeface="Segoe UI" panose="020B0502040204020203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997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035" y="0"/>
            <a:ext cx="8473930" cy="6858000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1894772" y="5661248"/>
            <a:ext cx="6912768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Milk</a:t>
            </a:r>
            <a:r>
              <a:rPr lang="pl-PL" sz="40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yogurt</a:t>
            </a:r>
            <a:r>
              <a:rPr lang="pl-PL" sz="40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pl-PL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cheese</a:t>
            </a:r>
            <a:r>
              <a:rPr lang="pl-PL" sz="40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</a:t>
            </a:r>
            <a:endParaRPr lang="pl-PL" sz="40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478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9327"/>
            <a:ext cx="9144000" cy="5959345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323528" y="5700786"/>
            <a:ext cx="8496944" cy="707886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4000" b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Meat</a:t>
            </a:r>
            <a:r>
              <a:rPr lang="pl-PL" sz="4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sz="4000" b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nuts</a:t>
            </a:r>
            <a:r>
              <a:rPr lang="pl-PL" sz="4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sz="4000" b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fish</a:t>
            </a:r>
            <a:r>
              <a:rPr lang="pl-PL" sz="4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sz="4000" b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beans</a:t>
            </a:r>
            <a:r>
              <a:rPr lang="pl-PL" sz="4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pl-PL" sz="4000" b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eggs</a:t>
            </a:r>
            <a:r>
              <a:rPr lang="pl-PL" sz="4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000" b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</a:t>
            </a:r>
            <a:endParaRPr lang="pl-PL" sz="40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4145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2411760" y="908720"/>
            <a:ext cx="5112568" cy="707886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40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Fats</a:t>
            </a:r>
            <a:r>
              <a:rPr lang="pl-PL" sz="4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pl-PL" sz="40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sweets</a:t>
            </a:r>
            <a:r>
              <a:rPr lang="pl-PL" sz="4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0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</a:t>
            </a:r>
            <a:endParaRPr lang="pl-PL" sz="4000" b="1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3760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Iza\Documents\iza hp kopia 20.06\ORE\ORE\Grafiki i zdjęcia\grafiki i zdjecia 24.05.2015\sałat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736" y="332656"/>
            <a:ext cx="5040560" cy="3933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827584" y="4437112"/>
            <a:ext cx="81369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pl-PL" sz="6000" b="1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ruit</a:t>
            </a:r>
            <a:r>
              <a:rPr lang="pl-PL" sz="6000" b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6000" b="1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</a:t>
            </a:r>
            <a:r>
              <a:rPr lang="pl-PL" sz="6000" b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___</a:t>
            </a:r>
          </a:p>
          <a:p>
            <a:r>
              <a:rPr lang="pl-PL" sz="6000" b="1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Vegetable</a:t>
            </a:r>
            <a:r>
              <a:rPr lang="pl-PL" sz="6000" b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6000" b="1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</a:t>
            </a:r>
            <a:r>
              <a:rPr lang="pl-PL" sz="6000" b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___</a:t>
            </a:r>
            <a:endParaRPr lang="pl-PL" sz="6000" b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0569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Iza\Documents\iza hp kopia 20.06\ORE\ORE\Grafiki i zdjęcia\grafiki i zdjecia 24.05.2015\arbuz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196752"/>
            <a:ext cx="5475502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1403648" y="4725144"/>
            <a:ext cx="56166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l-PL" sz="6000" b="1" dirty="0" err="1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pl-PL" sz="6000" b="1" dirty="0" err="1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ruit</a:t>
            </a:r>
            <a:r>
              <a:rPr lang="pl-PL" sz="6000" b="1" dirty="0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g. ___</a:t>
            </a:r>
          </a:p>
          <a:p>
            <a:pPr lvl="0"/>
            <a:r>
              <a:rPr lang="pl-PL" sz="6000" b="1" dirty="0" err="1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Vegetable</a:t>
            </a:r>
            <a:r>
              <a:rPr lang="pl-PL" sz="6000" b="1" dirty="0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g. ___</a:t>
            </a:r>
            <a:endParaRPr lang="pl-PL" sz="6000" b="1" dirty="0">
              <a:solidFill>
                <a:srgbClr val="8064A2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3182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Iza\Documents\iza hp kopia 20.06\ORE\ORE\Grafiki i zdjęcia\grafiki i zdjecia 24.05.2015\chleb kolo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836712"/>
            <a:ext cx="5165840" cy="3023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683568" y="4577352"/>
            <a:ext cx="82089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l-PL" sz="6000" b="1" dirty="0" err="1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Bread</a:t>
            </a:r>
            <a:r>
              <a:rPr lang="pl-PL" sz="6000" b="1" dirty="0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&amp; </a:t>
            </a:r>
            <a:r>
              <a:rPr lang="pl-PL" sz="6000" b="1" dirty="0" err="1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grains</a:t>
            </a:r>
            <a:r>
              <a:rPr lang="pl-PL" sz="6000" b="1" dirty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6000" b="1" dirty="0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g. ___</a:t>
            </a:r>
          </a:p>
          <a:p>
            <a:pPr lvl="0"/>
            <a:r>
              <a:rPr lang="pl-PL" sz="6000" b="1" dirty="0" err="1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6000" b="1" dirty="0" err="1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ilk</a:t>
            </a:r>
            <a:r>
              <a:rPr lang="pl-PL" sz="6000" b="1" dirty="0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&amp; </a:t>
            </a:r>
            <a:r>
              <a:rPr lang="pl-PL" sz="6000" b="1" dirty="0" err="1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cheese</a:t>
            </a:r>
            <a:r>
              <a:rPr lang="pl-PL" sz="6000" b="1" dirty="0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g. ___</a:t>
            </a:r>
            <a:endParaRPr lang="pl-PL" sz="6000" b="1" dirty="0">
              <a:solidFill>
                <a:srgbClr val="8064A2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65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Iza\Documents\iza hp kopia 20.06\ORE\ORE\Grafiki i zdjęcia\grafiki i zdjecia 24.05.2015\czekolada k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052736"/>
            <a:ext cx="5257800" cy="2849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rostokąt 1"/>
          <p:cNvSpPr/>
          <p:nvPr/>
        </p:nvSpPr>
        <p:spPr>
          <a:xfrm>
            <a:off x="539552" y="4115688"/>
            <a:ext cx="84969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l-PL" sz="6000" b="1" dirty="0" err="1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Bread</a:t>
            </a:r>
            <a:r>
              <a:rPr lang="pl-PL" sz="6000" b="1" dirty="0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6000" b="1" dirty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pl-PL" sz="6000" b="1" dirty="0" err="1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grains</a:t>
            </a:r>
            <a:r>
              <a:rPr lang="pl-PL" sz="6000" b="1" dirty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6000" b="1" dirty="0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g.___</a:t>
            </a:r>
            <a:endParaRPr lang="pl-PL" sz="6000" b="1" dirty="0">
              <a:solidFill>
                <a:srgbClr val="8064A2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pl-PL" sz="6000" b="1" dirty="0" err="1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pl-PL" sz="6000" b="1" dirty="0" err="1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ats</a:t>
            </a:r>
            <a:r>
              <a:rPr lang="pl-PL" sz="6000" b="1" dirty="0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6000" b="1" dirty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pl-PL" sz="6000" b="1" dirty="0" err="1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sweets</a:t>
            </a:r>
            <a:r>
              <a:rPr lang="pl-PL" sz="6000" b="1" dirty="0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g.  </a:t>
            </a:r>
            <a:r>
              <a:rPr lang="pl-PL" sz="6000" b="1" dirty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</a:t>
            </a:r>
          </a:p>
        </p:txBody>
      </p:sp>
    </p:spTree>
    <p:extLst>
      <p:ext uri="{BB962C8B-B14F-4D97-AF65-F5344CB8AC3E}">
        <p14:creationId xmlns:p14="http://schemas.microsoft.com/office/powerpoint/2010/main" val="3612670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Iza\Documents\iza hp kopia 20.06\ORE\ORE\Grafiki i zdjęcia\grafiki i zdjecia 24.05.2015\jogurt kolor j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833030"/>
            <a:ext cx="3089622" cy="3728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251520" y="4509120"/>
            <a:ext cx="1007820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l-PL" sz="5400" b="1" dirty="0" err="1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pl-PL" sz="5400" b="1" dirty="0" err="1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ruit</a:t>
            </a:r>
            <a:r>
              <a:rPr lang="pl-PL" sz="5400" b="1" dirty="0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g. __</a:t>
            </a:r>
            <a:endParaRPr lang="pl-PL" sz="5400" b="1" dirty="0">
              <a:solidFill>
                <a:srgbClr val="8064A2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pl-PL" sz="5400" b="1" dirty="0" err="1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Milk</a:t>
            </a:r>
            <a:r>
              <a:rPr lang="pl-PL" sz="5400" b="1" dirty="0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sz="5400" b="1" dirty="0" err="1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yogurt</a:t>
            </a:r>
            <a:r>
              <a:rPr lang="pl-PL" sz="5400" b="1" dirty="0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&amp; </a:t>
            </a:r>
            <a:r>
              <a:rPr lang="pl-PL" sz="5400" b="1" dirty="0" err="1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cheese</a:t>
            </a:r>
            <a:r>
              <a:rPr lang="pl-PL" sz="5400" b="1" dirty="0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g. __</a:t>
            </a:r>
            <a:endParaRPr lang="pl-PL" sz="5400" b="1" dirty="0">
              <a:solidFill>
                <a:srgbClr val="8064A2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379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Iza\Documents\iza hp kopia 20.06\ORE\ORE\Grafiki i zdjęcia\grafiki i zdjecia 24.05.2015\mięs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196752"/>
            <a:ext cx="430605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39552" y="4138384"/>
            <a:ext cx="834074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pl-PL" sz="5400" b="1" dirty="0" err="1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Meat</a:t>
            </a:r>
            <a:r>
              <a:rPr lang="pl-PL" sz="5400" b="1" dirty="0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sz="5400" b="1" dirty="0" err="1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fish</a:t>
            </a:r>
            <a:r>
              <a:rPr lang="pl-PL" sz="5400" b="1" dirty="0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sz="5400" b="1" dirty="0" err="1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nuts</a:t>
            </a:r>
            <a:r>
              <a:rPr lang="pl-PL" sz="5400" b="1" dirty="0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&amp; </a:t>
            </a:r>
            <a:r>
              <a:rPr lang="pl-PL" sz="5400" b="1" dirty="0" err="1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eggs</a:t>
            </a:r>
            <a:r>
              <a:rPr lang="pl-PL" sz="5400" b="1" dirty="0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g.__</a:t>
            </a:r>
            <a:endParaRPr lang="pl-PL" sz="5400" b="1" dirty="0">
              <a:solidFill>
                <a:srgbClr val="8064A2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pl-PL" sz="5400" b="1" dirty="0" err="1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Milk</a:t>
            </a:r>
            <a:r>
              <a:rPr lang="pl-PL" sz="5400" b="1" dirty="0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&amp; </a:t>
            </a:r>
            <a:r>
              <a:rPr lang="pl-PL" sz="5400" b="1" dirty="0" err="1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cheese</a:t>
            </a:r>
            <a:r>
              <a:rPr lang="pl-PL" sz="5400" b="1" dirty="0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g.__</a:t>
            </a:r>
            <a:endParaRPr lang="pl-PL" sz="5400" b="1" dirty="0">
              <a:solidFill>
                <a:srgbClr val="8064A2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8770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Iza\Documents\iza hp kopia 20.06\ORE\ORE\Grafiki i zdjęcia\grafiki i zdjecia 24.05.2015\ryb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7284447" cy="1841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323528" y="4437112"/>
            <a:ext cx="834074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pl-PL" sz="5400" b="1" dirty="0" err="1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Meat</a:t>
            </a:r>
            <a:r>
              <a:rPr lang="pl-PL" sz="5400" b="1" dirty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sz="5400" b="1" dirty="0" err="1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fish</a:t>
            </a:r>
            <a:r>
              <a:rPr lang="pl-PL" sz="5400" b="1" dirty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sz="5400" b="1" dirty="0" err="1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nuts</a:t>
            </a:r>
            <a:r>
              <a:rPr lang="pl-PL" sz="5400" b="1" dirty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&amp; </a:t>
            </a:r>
            <a:r>
              <a:rPr lang="pl-PL" sz="5400" b="1" dirty="0" err="1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eggs</a:t>
            </a:r>
            <a:r>
              <a:rPr lang="pl-PL" sz="5400" b="1" dirty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5400" b="1" dirty="0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g.__</a:t>
            </a:r>
            <a:endParaRPr lang="pl-PL" sz="5400" b="1" dirty="0">
              <a:solidFill>
                <a:srgbClr val="8064A2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pl-PL" sz="5400" b="1" dirty="0" err="1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sz="5400" b="1" dirty="0" err="1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read</a:t>
            </a:r>
            <a:r>
              <a:rPr lang="pl-PL" sz="5400" b="1" dirty="0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&amp; </a:t>
            </a:r>
            <a:r>
              <a:rPr lang="pl-PL" sz="5400" b="1" dirty="0" err="1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grains</a:t>
            </a:r>
            <a:r>
              <a:rPr lang="pl-PL" sz="5400" b="1" dirty="0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g.__</a:t>
            </a:r>
            <a:endParaRPr lang="pl-PL" sz="5400" b="1" dirty="0">
              <a:solidFill>
                <a:srgbClr val="8064A2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043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Iza\Documents\iza hp kopia 20.06\ORE\ORE\Grafiki i zdjęcia\grafiki i zdjecia 24.05.2015\ryż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548680"/>
            <a:ext cx="2567285" cy="3632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194487" y="4437112"/>
            <a:ext cx="679596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pl-PL" sz="6000" b="1" dirty="0" err="1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6000" b="1" dirty="0" err="1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ilk</a:t>
            </a:r>
            <a:r>
              <a:rPr lang="pl-PL" sz="6000" b="1" dirty="0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6000" b="1" dirty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 </a:t>
            </a:r>
            <a:r>
              <a:rPr lang="pl-PL" sz="6000" b="1" dirty="0" err="1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cheese</a:t>
            </a:r>
            <a:r>
              <a:rPr lang="pl-PL" sz="6000" b="1" dirty="0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g.__</a:t>
            </a:r>
            <a:endParaRPr lang="pl-PL" sz="6000" b="1" dirty="0">
              <a:solidFill>
                <a:srgbClr val="8064A2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pl-PL" sz="6000" b="1" dirty="0" err="1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Bread</a:t>
            </a:r>
            <a:r>
              <a:rPr lang="pl-PL" sz="6000" b="1" dirty="0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6000" b="1" dirty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 </a:t>
            </a:r>
            <a:r>
              <a:rPr lang="pl-PL" sz="6000" b="1" dirty="0" err="1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grains</a:t>
            </a:r>
            <a:r>
              <a:rPr lang="pl-PL" sz="6000" b="1" dirty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6000" b="1" dirty="0" smtClean="0">
                <a:solidFill>
                  <a:srgbClr val="8064A2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g.__</a:t>
            </a:r>
            <a:endParaRPr lang="pl-PL" sz="6000" b="1" dirty="0">
              <a:solidFill>
                <a:srgbClr val="8064A2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8988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430</TotalTime>
  <Words>177</Words>
  <Application>Microsoft Office PowerPoint</Application>
  <PresentationFormat>Pokaz na ekranie (4:3)</PresentationFormat>
  <Paragraphs>29</Paragraphs>
  <Slides>16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21" baseType="lpstr">
      <vt:lpstr>Arial</vt:lpstr>
      <vt:lpstr>Calibri</vt:lpstr>
      <vt:lpstr>Segoe UI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Iza</dc:creator>
  <cp:lastModifiedBy>Admin</cp:lastModifiedBy>
  <cp:revision>93</cp:revision>
  <dcterms:created xsi:type="dcterms:W3CDTF">2014-08-11T18:21:13Z</dcterms:created>
  <dcterms:modified xsi:type="dcterms:W3CDTF">2015-08-06T13:51:48Z</dcterms:modified>
</cp:coreProperties>
</file>