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8" r:id="rId2"/>
    <p:sldId id="260" r:id="rId3"/>
    <p:sldId id="261" r:id="rId4"/>
    <p:sldId id="275" r:id="rId5"/>
    <p:sldId id="262" r:id="rId6"/>
    <p:sldId id="263" r:id="rId7"/>
    <p:sldId id="264" r:id="rId8"/>
    <p:sldId id="265" r:id="rId9"/>
    <p:sldId id="279" r:id="rId10"/>
    <p:sldId id="266" r:id="rId11"/>
    <p:sldId id="267" r:id="rId12"/>
    <p:sldId id="268" r:id="rId13"/>
    <p:sldId id="269" r:id="rId14"/>
    <p:sldId id="256" r:id="rId15"/>
    <p:sldId id="273" r:id="rId16"/>
    <p:sldId id="258" r:id="rId17"/>
    <p:sldId id="259" r:id="rId18"/>
    <p:sldId id="276" r:id="rId19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4" autoAdjust="0"/>
    <p:restoredTop sz="94624" autoAdjust="0"/>
  </p:normalViewPr>
  <p:slideViewPr>
    <p:cSldViewPr>
      <p:cViewPr varScale="1">
        <p:scale>
          <a:sx n="70" d="100"/>
          <a:sy n="70" d="100"/>
        </p:scale>
        <p:origin x="1380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2015-08-06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2015-08-06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2015-08-06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2015-08-06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2015-08-06</a:t>
            </a:fld>
            <a:endParaRPr lang="pl-PL" dirty="0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2015-08-06</a:t>
            </a:fld>
            <a:endParaRPr lang="pl-PL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2015-08-06</a:t>
            </a:fld>
            <a:endParaRPr lang="pl-PL" dirty="0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2015-08-06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2015-08-06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2015-08-06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2015-08-06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221E02-25CB-4963-84BC-0813985E7D90}" type="datetimeFigureOut">
              <a:rPr lang="pl-PL" smtClean="0"/>
              <a:pPr/>
              <a:t>2015-08-06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9B7C76-EFF2-4CD8-A475-4750F11B4BC6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7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8.png"/><Relationship Id="rId4" Type="http://schemas.openxmlformats.org/officeDocument/2006/relationships/image" Target="../media/image12.png"/><Relationship Id="rId9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Relationship Id="rId9" Type="http://schemas.openxmlformats.org/officeDocument/2006/relationships/image" Target="../media/image2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3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8.png"/><Relationship Id="rId4" Type="http://schemas.openxmlformats.org/officeDocument/2006/relationships/image" Target="../media/image3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7" Type="http://schemas.openxmlformats.org/officeDocument/2006/relationships/image" Target="../media/image43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33982" y="0"/>
            <a:ext cx="9677982" cy="6858000"/>
          </a:xfrm>
          <a:prstGeom prst="rect">
            <a:avLst/>
          </a:prstGeom>
        </p:spPr>
      </p:pic>
      <p:sp>
        <p:nvSpPr>
          <p:cNvPr id="3" name="pole tekstowe 2"/>
          <p:cNvSpPr txBox="1"/>
          <p:nvPr/>
        </p:nvSpPr>
        <p:spPr>
          <a:xfrm>
            <a:off x="0" y="5257800"/>
            <a:ext cx="78726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i="1" dirty="0">
                <a:solidFill>
                  <a:srgbClr val="4472C4">
                    <a:lumMod val="75000"/>
                  </a:srgbClr>
                </a:solidFill>
              </a:rPr>
              <a:t>PI Synergia początkowej nauki języka obcego z edukacją wczesnoszkolną i technologiami informacyjno-komunikacyjnymi.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Projekt współfinansowany przez Europejski Fundusz Społeczny w ramach Programu Operacyjnego Kapitał Ludzki.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Priorytet III Wysoka jakość systemu oświaty, Działanie 3.3 Poprawa jakości kształcenia, Poddziałanie 3.3.4 Modernizacja treści i metod kształcenia – projekty konkursowe. </a:t>
            </a:r>
          </a:p>
        </p:txBody>
      </p:sp>
      <p:sp>
        <p:nvSpPr>
          <p:cNvPr id="4" name="pole tekstowe 3"/>
          <p:cNvSpPr txBox="1"/>
          <p:nvPr/>
        </p:nvSpPr>
        <p:spPr>
          <a:xfrm>
            <a:off x="405161" y="2724875"/>
            <a:ext cx="38998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klasa II</a:t>
            </a:r>
          </a:p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oduł 02</a:t>
            </a:r>
          </a:p>
          <a:p>
            <a:r>
              <a:rPr lang="pl-PL" sz="3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ROAD SAFETY </a:t>
            </a:r>
            <a:endParaRPr lang="pl-PL" sz="3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minka\Desktop\obrazki\shutterstock_230164801 [Przekonwertowany].png"/>
          <p:cNvPicPr>
            <a:picLocks noChangeAspect="1" noChangeArrowheads="1"/>
          </p:cNvPicPr>
          <p:nvPr/>
        </p:nvPicPr>
        <p:blipFill>
          <a:blip r:embed="rId2"/>
          <a:srcRect l="31630" r="3792" b="2661"/>
          <a:stretch>
            <a:fillRect/>
          </a:stretch>
        </p:blipFill>
        <p:spPr bwMode="auto">
          <a:xfrm>
            <a:off x="428596" y="-214338"/>
            <a:ext cx="8286808" cy="70723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40000"/>
                <a:lumOff val="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Łącznik prosty 5"/>
          <p:cNvCxnSpPr/>
          <p:nvPr/>
        </p:nvCxnSpPr>
        <p:spPr>
          <a:xfrm>
            <a:off x="642910" y="571480"/>
            <a:ext cx="771530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Łącznik prosty 7"/>
          <p:cNvCxnSpPr/>
          <p:nvPr/>
        </p:nvCxnSpPr>
        <p:spPr>
          <a:xfrm rot="16200000" flipH="1">
            <a:off x="2607455" y="2250273"/>
            <a:ext cx="4143404" cy="7143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pole tekstowe 9"/>
          <p:cNvSpPr txBox="1"/>
          <p:nvPr/>
        </p:nvSpPr>
        <p:spPr>
          <a:xfrm>
            <a:off x="1785918" y="0"/>
            <a:ext cx="13573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b="1" dirty="0" smtClean="0">
                <a:latin typeface="Times New Roman" pitchFamily="18" charset="0"/>
                <a:cs typeface="Times New Roman" pitchFamily="18" charset="0"/>
              </a:rPr>
              <a:t>SAFE</a:t>
            </a:r>
            <a:endParaRPr lang="pl-PL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pole tekstowe 10"/>
          <p:cNvSpPr txBox="1"/>
          <p:nvPr/>
        </p:nvSpPr>
        <p:spPr>
          <a:xfrm>
            <a:off x="5000628" y="0"/>
            <a:ext cx="32861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b="1" dirty="0" smtClean="0">
                <a:latin typeface="Times New Roman" pitchFamily="18" charset="0"/>
                <a:cs typeface="Times New Roman" pitchFamily="18" charset="0"/>
              </a:rPr>
              <a:t>DANGEROUS</a:t>
            </a:r>
            <a:endParaRPr lang="pl-PL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C:\Users\minka\Desktop\obrazki\shutterstock_102050746 [Przekonwertowany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88794" y="3347194"/>
            <a:ext cx="2286016" cy="1589275"/>
          </a:xfrm>
          <a:prstGeom prst="rect">
            <a:avLst/>
          </a:prstGeom>
          <a:noFill/>
        </p:spPr>
      </p:pic>
      <p:pic>
        <p:nvPicPr>
          <p:cNvPr id="4100" name="Picture 4" descr="C:\Users\minka\Desktop\obrazki\shutterstock_102046675 [Przekonwertowany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86116" y="5040750"/>
            <a:ext cx="1285884" cy="1817250"/>
          </a:xfrm>
          <a:prstGeom prst="rect">
            <a:avLst/>
          </a:prstGeom>
          <a:noFill/>
        </p:spPr>
      </p:pic>
      <p:pic>
        <p:nvPicPr>
          <p:cNvPr id="4101" name="Picture 5" descr="C:\Users\minka\Desktop\obrazki\shutterstock_190885049 [Przekonwertowany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86380" y="4143380"/>
            <a:ext cx="2033750" cy="1352545"/>
          </a:xfrm>
          <a:prstGeom prst="rect">
            <a:avLst/>
          </a:prstGeom>
          <a:noFill/>
        </p:spPr>
      </p:pic>
      <p:pic>
        <p:nvPicPr>
          <p:cNvPr id="4102" name="Picture 6" descr="C:\Users\minka\Desktop\obrazki\shutterstock_79134970 [Przekonwertowany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14942" y="5357826"/>
            <a:ext cx="1928931" cy="1285860"/>
          </a:xfrm>
          <a:prstGeom prst="rect">
            <a:avLst/>
          </a:prstGeom>
          <a:noFill/>
        </p:spPr>
      </p:pic>
      <p:pic>
        <p:nvPicPr>
          <p:cNvPr id="4103" name="Picture 7" descr="C:\Users\minka\Desktop\obrazki\shutterstock_102049105 [Przekonwertowany]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143768" y="4071942"/>
            <a:ext cx="1785950" cy="1441628"/>
          </a:xfrm>
          <a:prstGeom prst="rect">
            <a:avLst/>
          </a:prstGeom>
          <a:noFill/>
        </p:spPr>
      </p:pic>
      <p:pic>
        <p:nvPicPr>
          <p:cNvPr id="4104" name="Picture 8" descr="C:\Users\minka\Desktop\obrazki\shutterstock_102046564 [Przekonwertowany]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215206" y="5322686"/>
            <a:ext cx="1714511" cy="1535314"/>
          </a:xfrm>
          <a:prstGeom prst="rect">
            <a:avLst/>
          </a:prstGeom>
          <a:noFill/>
        </p:spPr>
      </p:pic>
      <p:pic>
        <p:nvPicPr>
          <p:cNvPr id="4105" name="Picture 9" descr="C:\Users\minka\Desktop\obrazki\shutterstock_102046678 [Przekonwertowany]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714480" y="4762715"/>
            <a:ext cx="1428760" cy="2095285"/>
          </a:xfrm>
          <a:prstGeom prst="rect">
            <a:avLst/>
          </a:prstGeom>
          <a:noFill/>
        </p:spPr>
      </p:pic>
      <p:pic>
        <p:nvPicPr>
          <p:cNvPr id="4106" name="Picture 10" descr="C:\Users\minka\Desktop\obrazki\shutterstock_102046615 [Przekonwertowany].png"/>
          <p:cNvPicPr>
            <a:picLocks noChangeAspect="1" noChangeArrowheads="1"/>
          </p:cNvPicPr>
          <p:nvPr/>
        </p:nvPicPr>
        <p:blipFill>
          <a:blip r:embed="rId9" cstate="print"/>
          <a:srcRect l="13793" t="17242" r="13793"/>
          <a:stretch>
            <a:fillRect/>
          </a:stretch>
        </p:blipFill>
        <p:spPr bwMode="auto">
          <a:xfrm>
            <a:off x="214282" y="5000636"/>
            <a:ext cx="1625217" cy="18573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09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951 -0.01827 C 0.03264 -0.03469 0.03541 -0.05064 0.03732 -0.06753 C 0.03871 -0.10545 0.03906 -0.10777 0.04809 -0.13714 C 0.04948 -0.14939 0.05191 -0.15772 0.05729 -0.1679 C 0.06094 -0.18432 0.06337 -0.18802 0.07413 -0.19657 C 0.08003 -0.20929 0.08819 -0.21831 0.09566 -0.22941 C 0.10052 -0.23658 0.10243 -0.2426 0.10955 -0.24583 C 0.11979 -0.25902 0.10781 -0.24491 0.12187 -0.25601 C 0.12569 -0.25902 0.12916 -0.26272 0.13264 -0.26618 C 0.13524 -0.26873 0.1375 -0.2722 0.14028 -0.27451 C 0.15399 -0.28561 0.16927 -0.29509 0.18489 -0.29902 C 0.20555 -0.30989 0.22639 -0.32608 0.24809 -0.33186 C 0.25764 -0.34065 0.26927 -0.34412 0.27882 -0.35245 C 0.29132 -0.36355 0.28107 -0.35915 0.29409 -0.36262 C 0.3033 -0.36864 0.31128 -0.37141 0.32031 -0.37696 C 0.32413 -0.37927 0.32725 -0.38297 0.33107 -0.38506 C 0.3375 -0.38876 0.33628 -0.38552 0.34184 -0.38922 C 0.35104 -0.39546 0.35955 -0.40124 0.36962 -0.40564 C 0.37361 -0.40934 0.37882 -0.41327 0.38333 -0.41581 C 0.38524 -0.41697 0.3875 -0.4172 0.38958 -0.4179 C 0.39114 -0.41859 0.39409 -0.41998 0.39409 -0.41975 " pathEditMode="relative" rAng="0" ptsTypes="ffffffffffffffffffffA">
                                      <p:cBhvr>
                                        <p:cTn id="6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200" y="-20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98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1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378 2.34043E-6 C 0.0276 -0.0148 0.0302 -0.0303 0.03489 -0.04487 C 0.03906 -0.08164 0.0368 -0.11864 0.03316 -0.15565 C 0.03194 -0.18132 0.03194 -0.21207 0.02864 -0.23751 C 0.02534 -0.26272 0.00277 -0.28631 -0.01129 -0.30111 C -0.02153 -0.31175 -0.02986 -0.32655 -0.0415 -0.33395 C -0.06702 -0.35107 -0.09358 -0.36564 -0.11789 -0.38506 C -0.16858 -0.42553 -0.09948 -0.37211 -0.19584 -0.43455 C -0.24948 -0.46924 -0.30365 -0.49815 -0.35955 -0.5266 C -0.45591 -0.57563 -0.55469 -0.62257 -0.65556 -0.65148 C -0.69427 -0.64917 -0.68386 -0.6575 -0.69844 -0.62905 C -0.69671 -0.61957 -0.69671 -0.60916 -0.69358 -0.60037 C -0.69115 -0.59436 -0.68247 -0.58603 -0.68247 -0.5858 C -0.67466 -0.56476 -0.68542 -0.59066 -0.67309 -0.57193 C -0.67188 -0.57008 -0.6724 -0.56753 -0.67136 -0.56545 C -0.66823 -0.55898 -0.66702 -0.55944 -0.66198 -0.55759 C -0.65712 -0.5488 -0.65209 -0.53955 -0.64757 -0.53076 C -0.64636 -0.52822 -0.64618 -0.52452 -0.64445 -0.52244 C -0.64323 -0.52082 -0.64132 -0.52105 -0.63959 -0.52035 C -0.64358 -0.50555 -0.63611 -0.49491 -0.62848 -0.48613 C -0.62743 -0.48335 -0.62674 -0.47988 -0.62535 -0.4778 C -0.62396 -0.47503 -0.62188 -0.47364 -0.62066 -0.47179 C -0.6198 -0.46948 -0.62014 -0.4667 -0.61893 -0.46508 C -0.61632 -0.46046 -0.61268 -0.45722 -0.60955 -0.45282 C -0.60782 -0.45074 -0.60469 -0.44658 -0.60469 -0.44635 C -0.59584 -0.44959 -0.5882 -0.44473 -0.57917 -0.44288 C -0.5757 -0.43548 -0.57761 -0.43825 -0.57448 -0.43455 " pathEditMode="relative" rAng="0" ptsTypes="ffffffffffffffffffffffffffA">
                                      <p:cBhvr>
                                        <p:cTn id="11" dur="2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300" y="-32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01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10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84 -0.00394 C 0.02014 -0.01527 0.02378 -0.02544 0.02604 -0.03678 C 0.025 -0.06753 0.02396 -0.09829 0.02309 -0.12905 C 0.02205 -0.1642 0.02257 -0.21208 0.01371 -0.24792 C 0.0066 -0.2766 -0.00295 -0.30366 -0.01076 -0.33187 C -0.01094 -0.33765 -0.01788 -0.40611 -0.01545 -0.42831 C -0.01389 -0.50278 -0.03229 -0.50209 -0.01233 -0.50209 " pathEditMode="relative" rAng="0" ptsTypes="ffffffA">
                                      <p:cBhvr>
                                        <p:cTn id="16" dur="2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00" y="-25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0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10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188 0.04695 C -0.02066 0.01665 -0.02014 0.01319 -0.0158 -0.0104 C -0.01511 -0.01457 -0.01563 -0.01896 -0.01424 -0.02289 C -0.01042 -0.03376 0.00086 -0.05018 0.0059 -0.05966 C 0.0177 -0.08163 0.03177 -0.10615 0.05034 -0.1191 C 0.06232 -0.12742 0.0717 -0.13066 0.0842 -0.1376 C 0.09913 -0.14569 0.11336 -0.15703 0.12882 -0.1642 C 0.13541 -0.1672 0.14253 -0.16859 0.14895 -0.17229 C 0.16493 -0.18154 0.18246 -0.19495 0.19965 -0.20097 C 0.21875 -0.20767 0.19895 -0.1975 0.21805 -0.20721 C 0.23576 -0.21623 0.25017 -0.22687 0.26892 -0.23173 C 0.28402 -0.24213 0.26493 -0.22988 0.28281 -0.23797 C 0.28906 -0.24075 0.29305 -0.24583 0.29965 -0.24815 C 0.30277 -0.25092 0.30573 -0.2537 0.30885 -0.25647 C 0.31389 -0.26087 0.32586 -0.26457 0.32586 -0.26434 C 0.33316 -0.27127 0.33645 -0.27382 0.34427 -0.27682 C 0.34895 -0.28076 0.3533 -0.28561 0.35816 -0.28931 C 0.36944 -0.29764 0.38281 -0.30203 0.39496 -0.30758 C 0.40347 -0.31151 0.40764 -0.31776 0.41666 -0.31984 C 0.425 -0.32562 0.43368 -0.33048 0.4427 -0.33418 C 0.4552 -0.34667 0.47083 -0.35222 0.4842 -0.36309 C 0.48975 -0.37326 0.50121 -0.39292 0.50121 -0.4061 " pathEditMode="relative" rAng="0" ptsTypes="fffffffffffffffffffffA">
                                      <p:cBhvr>
                                        <p:cTn id="21" dur="2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100" y="-22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06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410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5.67993E-6 C 0.00556 -0.00579 0.0099 -0.00949 0.01233 -0.01851 C 0.01267 -0.03655 0.01181 -0.12373 0.01997 -0.14964 C 0.04427 -0.22688 0.06979 -0.29256 0.1 -0.37096 C 0.10226 -0.37674 0.1033 -0.389 0.10452 -0.3957 C 0.10747 -0.41143 0.11215 -0.42484 0.1184 -0.43872 C 0.12327 -0.4637 0.11597 -0.42878 0.12309 -0.45514 C 0.12691 -0.46902 0.12865 -0.48729 0.13837 -0.49607 C 0.14271 -0.51249 0.14549 -0.534 0.14149 -0.55135 C 0.14063 -0.55482 0.13455 -0.55967 0.13229 -0.56152 C 0.12708 -0.57054 0.12396 -0.58002 0.11684 -0.58627 C 0.11267 -0.59436 0.10261 -0.60546 0.09531 -0.6087 C 0.08594 -0.61726 0.09653 -0.60893 0.08142 -0.61495 C 0.07448 -0.61772 0.07118 -0.62096 0.06302 -0.62096 " pathEditMode="relative" ptsTypes="fffffffffffffA">
                                      <p:cBhvr>
                                        <p:cTn id="26" dur="2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05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410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51 0.06337 C 0.01996 0.04995 0.02934 0.0414 0.03507 0.02844 C 0.04375 0.00879 0.03472 0.0185 0.04427 0.00994 C 0.0533 -0.00833 0.0658 -0.02267 0.07656 -0.03932 C 0.09531 -0.06846 0.11597 -0.09436 0.13802 -0.1191 C 0.14166 -0.12327 0.14653 -0.12535 0.15034 -0.12928 C 0.17344 -0.15287 0.1467 -0.12835 0.16267 -0.14778 C 0.16701 -0.1531 0.17239 -0.15657 0.17656 -0.16212 C 0.18281 -0.17068 0.18784 -0.18131 0.19496 -0.18872 C 0.19878 -0.19265 0.20347 -0.19496 0.20729 -0.19912 C 0.20989 -0.2019 0.21094 -0.20675 0.21354 -0.2093 C 0.22413 -0.21994 0.23975 -0.22919 0.25034 -0.24214 C 0.26215 -0.25648 0.27344 -0.27197 0.28576 -0.28515 C 0.28854 -0.28816 0.29219 -0.29001 0.29496 -0.29325 C 0.30607 -0.3062 0.31562 -0.32031 0.32725 -0.33233 C 0.33142 -0.33673 0.33698 -0.33835 0.34114 -0.34251 C 0.35278 -0.3543 0.36354 -0.36263 0.37812 -0.36702 C 0.38003 -0.36656 0.39062 -0.36494 0.3934 -0.36309 C 0.40017 -0.35847 0.40729 -0.3506 0.41354 -0.34459 C 0.41944 -0.33904 0.42222 -0.33118 0.42882 -0.32817 C 0.43403 -0.32123 0.43177 -0.32378 0.43507 -0.32008 " pathEditMode="relative" rAng="0" ptsTypes="ffffffffffffffffffffA">
                                      <p:cBhvr>
                                        <p:cTn id="31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000" y="-21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00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410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4237 0.01341 C 0.13004 -0.02914 0.09341 -0.04579 0.06546 -0.0666 C 0.04792 -0.07956 0.0316 -0.09528 0.01476 -0.10962 C 0.004 -0.11887 -0.00816 -0.12512 -0.01909 -0.13413 C -0.04201 -0.1531 -0.06423 -0.17368 -0.0868 -0.19357 C -0.13576 -0.23659 -0.20069 -0.27845 -0.25763 -0.30227 C -0.27916 -0.31129 -0.30434 -0.31105 -0.32673 -0.31452 C -0.44861 -0.31152 -0.38038 -0.32146 -0.42378 -0.30435 C -0.43142 -0.29741 -0.43541 -0.30157 -0.44375 -0.30435 C -0.44531 -0.30573 -0.44704 -0.30643 -0.44826 -0.30828 C -0.45069 -0.31198 -0.45451 -0.32054 -0.45451 -0.3203 C -0.4552 -0.32747 -0.45503 -0.33765 -0.4592 -0.3432 " pathEditMode="relative" rAng="0" ptsTypes="fffffffffffA">
                                      <p:cBhvr>
                                        <p:cTn id="36" dur="2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100" y="-17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02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410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666 0.06684 C -0.06996 0.06152 -0.07343 0.05689 -0.07604 0.05111 C -0.0776 0.04764 -0.07708 0.04279 -0.07916 0.03955 C -0.08212 0.03469 -0.0875 0.03307 -0.09149 0.02984 C -0.09653 0.01966 -0.10382 0.00995 -0.11146 0.00255 C -0.11337 -0.00694 -0.11753 -0.01364 -0.12066 -0.02266 C -0.12413 -0.03284 -0.12812 -0.04394 -0.13455 -0.0518 C -0.13611 -0.06175 -0.13906 -0.06637 -0.14218 -0.07539 C -0.14427 -0.08164 -0.14635 -0.08834 -0.14843 -0.09459 C -0.14948 -0.09759 -0.14878 -0.10152 -0.15 -0.1043 C -0.15104 -0.10661 -0.15312 -0.10823 -0.15468 -0.11031 C -0.15764 -0.12442 -0.16041 -0.14477 -0.16857 -0.15495 C -0.17135 -0.16628 -0.18159 -0.17276 -0.1901 -0.17622 C -0.20399 -0.18825 -0.20642 -0.18224 -0.22534 -0.18224 " pathEditMode="relative" rAng="0" ptsTypes="fffffffffffffA">
                                      <p:cBhvr>
                                        <p:cTn id="41" dur="2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900" y="-12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04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minka\Desktop\obrazki\shutterstock_102046675 [Przekonwertowany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86050" y="1571612"/>
            <a:ext cx="3714776" cy="3374893"/>
          </a:xfrm>
          <a:prstGeom prst="rect">
            <a:avLst/>
          </a:prstGeom>
          <a:noFill/>
        </p:spPr>
      </p:pic>
      <p:pic>
        <p:nvPicPr>
          <p:cNvPr id="3" name="Picture 10" descr="C:\Users\minka\Desktop\obrazki\shutterstock_102046615 [Przekonwertowany].png"/>
          <p:cNvPicPr>
            <a:picLocks noChangeAspect="1" noChangeArrowheads="1"/>
          </p:cNvPicPr>
          <p:nvPr/>
        </p:nvPicPr>
        <p:blipFill>
          <a:blip r:embed="rId4" cstate="print"/>
          <a:srcRect l="13793" t="17242" r="13793"/>
          <a:stretch>
            <a:fillRect/>
          </a:stretch>
        </p:blipFill>
        <p:spPr bwMode="auto">
          <a:xfrm>
            <a:off x="2439928" y="1428736"/>
            <a:ext cx="4418088" cy="3643338"/>
          </a:xfrm>
          <a:prstGeom prst="rect">
            <a:avLst/>
          </a:prstGeom>
          <a:noFill/>
        </p:spPr>
      </p:pic>
      <p:pic>
        <p:nvPicPr>
          <p:cNvPr id="4" name="Picture 8" descr="C:\Users\minka\Desktop\obrazki\shutterstock_102046564 [Przekonwertowany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14546" y="714356"/>
            <a:ext cx="4500594" cy="4588841"/>
          </a:xfrm>
          <a:prstGeom prst="rect">
            <a:avLst/>
          </a:prstGeom>
          <a:noFill/>
        </p:spPr>
      </p:pic>
      <p:pic>
        <p:nvPicPr>
          <p:cNvPr id="5" name="Picture 6" descr="C:\Users\minka\Desktop\obrazki\shutterstock_79134970 [Przekonwertowany]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071670" y="1214422"/>
            <a:ext cx="4643470" cy="3936855"/>
          </a:xfrm>
          <a:prstGeom prst="rect">
            <a:avLst/>
          </a:prstGeom>
          <a:noFill/>
        </p:spPr>
      </p:pic>
      <p:pic>
        <p:nvPicPr>
          <p:cNvPr id="6" name="Picture 7" descr="C:\Users\minka\Desktop\obrazki\shutterstock_102049105 [Przekonwertowany]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928794" y="714356"/>
            <a:ext cx="4857784" cy="4744812"/>
          </a:xfrm>
          <a:prstGeom prst="rect">
            <a:avLst/>
          </a:prstGeom>
          <a:noFill/>
        </p:spPr>
      </p:pic>
      <p:pic>
        <p:nvPicPr>
          <p:cNvPr id="7" name="Picture 9" descr="C:\Users\minka\Desktop\obrazki\shutterstock_102046678 [Przekonwertowany]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428728" y="0"/>
            <a:ext cx="5715040" cy="5920440"/>
          </a:xfrm>
          <a:prstGeom prst="rect">
            <a:avLst/>
          </a:prstGeom>
          <a:noFill/>
        </p:spPr>
      </p:pic>
      <p:pic>
        <p:nvPicPr>
          <p:cNvPr id="8" name="Picture 2" descr="C:\Users\minka\Desktop\obrazki\shutterstock_102050746 [Przekonwertowany]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214290"/>
            <a:ext cx="8286808" cy="5786478"/>
          </a:xfrm>
          <a:prstGeom prst="rect">
            <a:avLst/>
          </a:prstGeom>
          <a:noFill/>
        </p:spPr>
      </p:pic>
      <p:sp>
        <p:nvSpPr>
          <p:cNvPr id="9" name="pole tekstowe 8"/>
          <p:cNvSpPr txBox="1"/>
          <p:nvPr/>
        </p:nvSpPr>
        <p:spPr>
          <a:xfrm>
            <a:off x="1285852" y="6143644"/>
            <a:ext cx="24288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SAFE</a:t>
            </a:r>
            <a:endParaRPr lang="pl-PL" sz="36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pole tekstowe 9"/>
          <p:cNvSpPr txBox="1"/>
          <p:nvPr/>
        </p:nvSpPr>
        <p:spPr>
          <a:xfrm>
            <a:off x="5143504" y="6143644"/>
            <a:ext cx="35004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DANGEROUS</a:t>
            </a:r>
            <a:endParaRPr lang="pl-PL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pole tekstowe 10"/>
          <p:cNvSpPr txBox="1"/>
          <p:nvPr/>
        </p:nvSpPr>
        <p:spPr>
          <a:xfrm>
            <a:off x="-1285916" y="2143116"/>
            <a:ext cx="992988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l-PL" sz="5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CONGRATULATIONS!!!!!</a:t>
            </a:r>
            <a:endParaRPr lang="pl-PL" sz="54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6" presetClass="emph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6" presetClass="emph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7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"/>
                            </p:stCondLst>
                            <p:childTnLst>
                              <p:par>
                                <p:cTn id="8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9" grpId="0"/>
      <p:bldP spid="9" grpId="1"/>
      <p:bldP spid="10" grpId="0"/>
      <p:bldP spid="10" grpId="1"/>
      <p:bldP spid="10" grpId="2"/>
      <p:bldP spid="10" grpId="3"/>
      <p:bldP spid="10" grpId="4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20000"/>
                <a:lumOff val="80000"/>
              </a:schemeClr>
            </a:gs>
            <a:gs pos="50000">
              <a:schemeClr val="bg1"/>
            </a:gs>
            <a:gs pos="100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minka\Desktop\obrazki\shutterstock_102050746 [Przekonwertowany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2428868"/>
            <a:ext cx="2927329" cy="2035127"/>
          </a:xfrm>
          <a:prstGeom prst="rect">
            <a:avLst/>
          </a:prstGeom>
          <a:noFill/>
        </p:spPr>
      </p:pic>
      <p:sp>
        <p:nvSpPr>
          <p:cNvPr id="4" name="pole tekstowe 3"/>
          <p:cNvSpPr txBox="1"/>
          <p:nvPr/>
        </p:nvSpPr>
        <p:spPr>
          <a:xfrm>
            <a:off x="3143240" y="571480"/>
            <a:ext cx="48577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You</a:t>
            </a:r>
            <a:r>
              <a:rPr lang="pl-PL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mustn’t</a:t>
            </a:r>
            <a:endParaRPr lang="en-US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6" name="Łącznik prosty ze strzałką 5"/>
          <p:cNvCxnSpPr/>
          <p:nvPr/>
        </p:nvCxnSpPr>
        <p:spPr>
          <a:xfrm rot="10800000" flipV="1">
            <a:off x="1857356" y="1357298"/>
            <a:ext cx="1214446" cy="1000132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23" name="Picture 3" descr="C:\Users\minka\Desktop\obrazki\shutterstock_102046564 [Przekonwertowany].png"/>
          <p:cNvPicPr>
            <a:picLocks noChangeAspect="1" noChangeArrowheads="1"/>
          </p:cNvPicPr>
          <p:nvPr/>
        </p:nvPicPr>
        <p:blipFill>
          <a:blip r:embed="rId3" cstate="print"/>
          <a:srcRect t="14616" b="6820"/>
          <a:stretch>
            <a:fillRect/>
          </a:stretch>
        </p:blipFill>
        <p:spPr bwMode="auto">
          <a:xfrm>
            <a:off x="5357818" y="2571744"/>
            <a:ext cx="2741674" cy="1928826"/>
          </a:xfrm>
          <a:prstGeom prst="rect">
            <a:avLst/>
          </a:prstGeom>
          <a:noFill/>
        </p:spPr>
      </p:pic>
      <p:cxnSp>
        <p:nvCxnSpPr>
          <p:cNvPr id="9" name="Łącznik prosty ze strzałką 8"/>
          <p:cNvCxnSpPr/>
          <p:nvPr/>
        </p:nvCxnSpPr>
        <p:spPr>
          <a:xfrm rot="16200000" flipH="1">
            <a:off x="5573827" y="1355605"/>
            <a:ext cx="1139619" cy="857256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pole tekstowe 9"/>
          <p:cNvSpPr txBox="1"/>
          <p:nvPr/>
        </p:nvSpPr>
        <p:spPr>
          <a:xfrm>
            <a:off x="214282" y="5000636"/>
            <a:ext cx="46434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play football </a:t>
            </a:r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next</a:t>
            </a:r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 to </a:t>
            </a:r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road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pl-PL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pole tekstowe 10"/>
          <p:cNvSpPr txBox="1"/>
          <p:nvPr/>
        </p:nvSpPr>
        <p:spPr>
          <a:xfrm>
            <a:off x="4714876" y="4929198"/>
            <a:ext cx="48577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cross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road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between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cars</a:t>
            </a: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pl-PL" sz="2800" dirty="0"/>
          </a:p>
        </p:txBody>
      </p:sp>
      <p:sp>
        <p:nvSpPr>
          <p:cNvPr id="12" name="Prostokąt 11"/>
          <p:cNvSpPr/>
          <p:nvPr/>
        </p:nvSpPr>
        <p:spPr>
          <a:xfrm>
            <a:off x="0" y="4893479"/>
            <a:ext cx="4214810" cy="642942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" name="Prostokąt 12"/>
          <p:cNvSpPr/>
          <p:nvPr/>
        </p:nvSpPr>
        <p:spPr>
          <a:xfrm>
            <a:off x="4714876" y="4893479"/>
            <a:ext cx="4429124" cy="642942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51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51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22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51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51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23"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3" grpId="0" animBg="1"/>
      <p:bldP spid="13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20000"/>
                <a:lumOff val="80000"/>
              </a:schemeClr>
            </a:gs>
            <a:gs pos="50000">
              <a:schemeClr val="bg1"/>
            </a:gs>
            <a:gs pos="100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3143240" y="214290"/>
            <a:ext cx="407196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You</a:t>
            </a:r>
            <a:r>
              <a:rPr lang="pl-PL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mustn’t</a:t>
            </a:r>
            <a:endParaRPr lang="pl-PL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4" name="Łącznik prosty ze strzałką 3"/>
          <p:cNvCxnSpPr/>
          <p:nvPr/>
        </p:nvCxnSpPr>
        <p:spPr>
          <a:xfrm rot="5400000">
            <a:off x="2357422" y="1000108"/>
            <a:ext cx="1285884" cy="857256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Łącznik prosty ze strzałką 5"/>
          <p:cNvCxnSpPr/>
          <p:nvPr/>
        </p:nvCxnSpPr>
        <p:spPr>
          <a:xfrm rot="16200000" flipH="1">
            <a:off x="5572132" y="1214422"/>
            <a:ext cx="1071570" cy="928694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146" name="Picture 2" descr="C:\Users\minka\Desktop\obrazki\shutterstock_102046675 [Przekonwertowany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2357430"/>
            <a:ext cx="2357454" cy="2439699"/>
          </a:xfrm>
          <a:prstGeom prst="rect">
            <a:avLst/>
          </a:prstGeom>
          <a:noFill/>
        </p:spPr>
      </p:pic>
      <p:sp>
        <p:nvSpPr>
          <p:cNvPr id="8" name="pole tekstowe 7"/>
          <p:cNvSpPr txBox="1"/>
          <p:nvPr/>
        </p:nvSpPr>
        <p:spPr>
          <a:xfrm>
            <a:off x="500034" y="5072074"/>
            <a:ext cx="378621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cross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road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with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headphones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on.</a:t>
            </a:r>
            <a:r>
              <a:rPr lang="pl-PL" dirty="0" smtClean="0"/>
              <a:t> </a:t>
            </a:r>
            <a:endParaRPr lang="pl-PL" dirty="0"/>
          </a:p>
        </p:txBody>
      </p:sp>
      <p:pic>
        <p:nvPicPr>
          <p:cNvPr id="6147" name="Picture 3" descr="C:\Users\minka\Desktop\obrazki\shutterstock_102049105 [Przekonwertowany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4942" y="2000240"/>
            <a:ext cx="3143272" cy="2537264"/>
          </a:xfrm>
          <a:prstGeom prst="rect">
            <a:avLst/>
          </a:prstGeom>
          <a:noFill/>
        </p:spPr>
      </p:pic>
      <p:sp>
        <p:nvSpPr>
          <p:cNvPr id="10" name="pole tekstowe 9"/>
          <p:cNvSpPr txBox="1"/>
          <p:nvPr/>
        </p:nvSpPr>
        <p:spPr>
          <a:xfrm>
            <a:off x="5143504" y="5143512"/>
            <a:ext cx="36433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walk on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roadway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pl-PL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Prostokąt 10"/>
          <p:cNvSpPr/>
          <p:nvPr/>
        </p:nvSpPr>
        <p:spPr>
          <a:xfrm>
            <a:off x="428596" y="5072074"/>
            <a:ext cx="3143272" cy="928694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5214942" y="5072074"/>
            <a:ext cx="3286148" cy="857256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61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61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46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61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61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47"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12" grpId="0" animBg="1"/>
      <p:bldP spid="12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40000"/>
                <a:lumOff val="60000"/>
              </a:schemeClr>
            </a:gs>
            <a:gs pos="50000">
              <a:schemeClr val="bg1"/>
            </a:gs>
            <a:gs pos="100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3428992" y="428604"/>
            <a:ext cx="183678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3200" b="1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You</a:t>
            </a:r>
            <a:r>
              <a:rPr lang="pl-PL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3200" b="1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must</a:t>
            </a:r>
            <a:endParaRPr lang="pl-PL" sz="32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4" name="Łącznik prosty ze strzałką 3"/>
          <p:cNvCxnSpPr/>
          <p:nvPr/>
        </p:nvCxnSpPr>
        <p:spPr>
          <a:xfrm rot="5400000">
            <a:off x="2607455" y="1535893"/>
            <a:ext cx="1285884" cy="928694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Łącznik prosty ze strzałką 5"/>
          <p:cNvCxnSpPr/>
          <p:nvPr/>
        </p:nvCxnSpPr>
        <p:spPr>
          <a:xfrm>
            <a:off x="5143504" y="1357298"/>
            <a:ext cx="1285884" cy="1214446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170" name="Picture 2" descr="C:\Users\minka\Desktop\obrazki\shutterstock_102046678 [Przekonwertowany].png"/>
          <p:cNvPicPr>
            <a:picLocks noChangeAspect="1" noChangeArrowheads="1"/>
          </p:cNvPicPr>
          <p:nvPr/>
        </p:nvPicPr>
        <p:blipFill>
          <a:blip r:embed="rId2" cstate="print"/>
          <a:srcRect l="5824" t="13899" r="3908"/>
          <a:stretch>
            <a:fillRect/>
          </a:stretch>
        </p:blipFill>
        <p:spPr bwMode="auto">
          <a:xfrm>
            <a:off x="1184651" y="2682586"/>
            <a:ext cx="2065745" cy="2790420"/>
          </a:xfrm>
          <a:prstGeom prst="rect">
            <a:avLst/>
          </a:prstGeom>
          <a:noFill/>
        </p:spPr>
      </p:pic>
      <p:sp>
        <p:nvSpPr>
          <p:cNvPr id="12" name="pole tekstowe 11"/>
          <p:cNvSpPr txBox="1"/>
          <p:nvPr/>
        </p:nvSpPr>
        <p:spPr>
          <a:xfrm>
            <a:off x="561170" y="5810596"/>
            <a:ext cx="37862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stop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at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red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light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pl-PL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pole tekstowe 12"/>
          <p:cNvSpPr txBox="1"/>
          <p:nvPr/>
        </p:nvSpPr>
        <p:spPr>
          <a:xfrm>
            <a:off x="5357818" y="5473005"/>
            <a:ext cx="378618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wear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helmet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when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you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ride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bike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pl-PL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Prostokąt 13"/>
          <p:cNvSpPr/>
          <p:nvPr/>
        </p:nvSpPr>
        <p:spPr>
          <a:xfrm>
            <a:off x="561170" y="5521430"/>
            <a:ext cx="3500462" cy="857256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5" name="Prostokąt 14"/>
          <p:cNvSpPr/>
          <p:nvPr/>
        </p:nvSpPr>
        <p:spPr>
          <a:xfrm>
            <a:off x="5004048" y="5521430"/>
            <a:ext cx="3744416" cy="857256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17" name="Picture 3" descr="C:\Users\minka\Desktop\obrazki\shutterstock_190885049 [Przekonwertowany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20" y="2643182"/>
            <a:ext cx="4286280" cy="285058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71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717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70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5" grpId="0" animBg="1"/>
      <p:bldP spid="15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40000"/>
                <a:lumOff val="60000"/>
              </a:schemeClr>
            </a:gs>
            <a:gs pos="50000">
              <a:schemeClr val="bg1"/>
            </a:gs>
            <a:gs pos="100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3643306" y="714356"/>
            <a:ext cx="204427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3600" b="1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You</a:t>
            </a:r>
            <a:r>
              <a:rPr lang="pl-PL" sz="36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3600" b="1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must</a:t>
            </a:r>
            <a:endParaRPr lang="pl-PL" sz="3600" dirty="0"/>
          </a:p>
        </p:txBody>
      </p:sp>
      <p:cxnSp>
        <p:nvCxnSpPr>
          <p:cNvPr id="4" name="Łącznik prosty ze strzałką 3"/>
          <p:cNvCxnSpPr/>
          <p:nvPr/>
        </p:nvCxnSpPr>
        <p:spPr>
          <a:xfrm rot="10800000" flipV="1">
            <a:off x="2357422" y="1643050"/>
            <a:ext cx="1214446" cy="857256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Łącznik prosty ze strzałką 5"/>
          <p:cNvCxnSpPr/>
          <p:nvPr/>
        </p:nvCxnSpPr>
        <p:spPr>
          <a:xfrm>
            <a:off x="5214942" y="1571612"/>
            <a:ext cx="1071570" cy="928694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194" name="Picture 2" descr="C:\Users\minka\Desktop\obrazki\shutterstock_79134970 [Przekonwertowany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2643182"/>
            <a:ext cx="3613137" cy="2408581"/>
          </a:xfrm>
          <a:prstGeom prst="rect">
            <a:avLst/>
          </a:prstGeom>
          <a:noFill/>
        </p:spPr>
      </p:pic>
      <p:sp>
        <p:nvSpPr>
          <p:cNvPr id="9" name="pole tekstowe 8"/>
          <p:cNvSpPr txBox="1"/>
          <p:nvPr/>
        </p:nvSpPr>
        <p:spPr>
          <a:xfrm>
            <a:off x="428596" y="5643578"/>
            <a:ext cx="37862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play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at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playground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pl-PL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Picture 3" descr="C:\Users\minka\Desktop\obrazki\shutterstock_135839234 [Przekonwertowany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3504" y="2643182"/>
            <a:ext cx="3571900" cy="2408581"/>
          </a:xfrm>
          <a:prstGeom prst="rect">
            <a:avLst/>
          </a:prstGeom>
          <a:noFill/>
        </p:spPr>
      </p:pic>
      <p:sp>
        <p:nvSpPr>
          <p:cNvPr id="12" name="pole tekstowe 11"/>
          <p:cNvSpPr txBox="1"/>
          <p:nvPr/>
        </p:nvSpPr>
        <p:spPr>
          <a:xfrm>
            <a:off x="4572000" y="5643578"/>
            <a:ext cx="4572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ride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bike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on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cycle</a:t>
            </a: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path</a:t>
            </a:r>
            <a:r>
              <a:rPr lang="pl-PL" dirty="0" smtClean="0"/>
              <a:t>. </a:t>
            </a:r>
            <a:endParaRPr lang="pl-PL" dirty="0"/>
          </a:p>
        </p:txBody>
      </p:sp>
      <p:sp>
        <p:nvSpPr>
          <p:cNvPr id="13" name="Prostokąt 12"/>
          <p:cNvSpPr/>
          <p:nvPr/>
        </p:nvSpPr>
        <p:spPr>
          <a:xfrm>
            <a:off x="323594" y="5502002"/>
            <a:ext cx="3714776" cy="785818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4" name="Prostokąt 13"/>
          <p:cNvSpPr/>
          <p:nvPr/>
        </p:nvSpPr>
        <p:spPr>
          <a:xfrm>
            <a:off x="4427984" y="5502002"/>
            <a:ext cx="4608512" cy="785818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819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819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94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4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76000">
              <a:schemeClr val="accent3">
                <a:lumMod val="60000"/>
                <a:lumOff val="40000"/>
              </a:schemeClr>
            </a:gs>
            <a:gs pos="100000">
              <a:srgbClr val="92D050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minka\Desktop\obrazki\shutterstock_102050746 [Przekonwertowany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800" y="500042"/>
            <a:ext cx="1746861" cy="1214446"/>
          </a:xfrm>
          <a:prstGeom prst="rect">
            <a:avLst/>
          </a:prstGeom>
          <a:noFill/>
        </p:spPr>
      </p:pic>
      <p:pic>
        <p:nvPicPr>
          <p:cNvPr id="3" name="Picture 3" descr="C:\Users\minka\Desktop\obrazki\shutterstock_102046564 [Przekonwertowany].png"/>
          <p:cNvPicPr>
            <a:picLocks noChangeAspect="1" noChangeArrowheads="1"/>
          </p:cNvPicPr>
          <p:nvPr/>
        </p:nvPicPr>
        <p:blipFill>
          <a:blip r:embed="rId3" cstate="print"/>
          <a:srcRect t="14616" b="6820"/>
          <a:stretch>
            <a:fillRect/>
          </a:stretch>
        </p:blipFill>
        <p:spPr bwMode="auto">
          <a:xfrm>
            <a:off x="-7800" y="2000240"/>
            <a:ext cx="1624696" cy="1143008"/>
          </a:xfrm>
          <a:prstGeom prst="rect">
            <a:avLst/>
          </a:prstGeom>
          <a:noFill/>
        </p:spPr>
      </p:pic>
      <p:pic>
        <p:nvPicPr>
          <p:cNvPr id="4" name="Picture 2" descr="C:\Users\minka\Desktop\obrazki\shutterstock_102046675 [Przekonwertowany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07142" y="2143116"/>
            <a:ext cx="1714512" cy="1774327"/>
          </a:xfrm>
          <a:prstGeom prst="rect">
            <a:avLst/>
          </a:prstGeom>
          <a:noFill/>
        </p:spPr>
      </p:pic>
      <p:pic>
        <p:nvPicPr>
          <p:cNvPr id="5" name="Picture 3" descr="C:\Users\minka\Desktop\obrazki\shutterstock_102049105 [Przekonwertowany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64266" y="642918"/>
            <a:ext cx="1857388" cy="1499292"/>
          </a:xfrm>
          <a:prstGeom prst="rect">
            <a:avLst/>
          </a:prstGeom>
          <a:noFill/>
        </p:spPr>
      </p:pic>
      <p:sp>
        <p:nvSpPr>
          <p:cNvPr id="6" name="pole tekstowe 5"/>
          <p:cNvSpPr txBox="1"/>
          <p:nvPr/>
        </p:nvSpPr>
        <p:spPr>
          <a:xfrm>
            <a:off x="2643174" y="0"/>
            <a:ext cx="48577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You</a:t>
            </a:r>
            <a:r>
              <a:rPr lang="pl-PL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mustn’t</a:t>
            </a:r>
            <a:endParaRPr lang="en-US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1778118" y="928670"/>
            <a:ext cx="464343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 smtClean="0">
                <a:latin typeface="Times New Roman" pitchFamily="18" charset="0"/>
                <a:cs typeface="Times New Roman" pitchFamily="18" charset="0"/>
              </a:rPr>
              <a:t>play football </a:t>
            </a:r>
            <a:r>
              <a:rPr lang="pl-PL" sz="2000" b="1" dirty="0" err="1" smtClean="0">
                <a:latin typeface="Times New Roman" pitchFamily="18" charset="0"/>
                <a:cs typeface="Times New Roman" pitchFamily="18" charset="0"/>
              </a:rPr>
              <a:t>next</a:t>
            </a:r>
            <a:r>
              <a:rPr lang="pl-PL" sz="2000" b="1" dirty="0" smtClean="0">
                <a:latin typeface="Times New Roman" pitchFamily="18" charset="0"/>
                <a:cs typeface="Times New Roman" pitchFamily="18" charset="0"/>
              </a:rPr>
              <a:t> to </a:t>
            </a:r>
            <a:r>
              <a:rPr lang="pl-PL" sz="2000" b="1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pl-PL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000" b="1" dirty="0" err="1" smtClean="0">
                <a:latin typeface="Times New Roman" pitchFamily="18" charset="0"/>
                <a:cs typeface="Times New Roman" pitchFamily="18" charset="0"/>
              </a:rPr>
              <a:t>road</a:t>
            </a:r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pl-PL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1635242" y="2285992"/>
            <a:ext cx="48577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 smtClean="0">
                <a:latin typeface="Times New Roman" pitchFamily="18" charset="0"/>
                <a:cs typeface="Times New Roman" pitchFamily="18" charset="0"/>
              </a:rPr>
              <a:t>cross </a:t>
            </a:r>
            <a:r>
              <a:rPr lang="pl-PL" sz="2000" b="1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pl-PL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000" b="1" dirty="0" err="1" smtClean="0">
                <a:latin typeface="Times New Roman" pitchFamily="18" charset="0"/>
                <a:cs typeface="Times New Roman" pitchFamily="18" charset="0"/>
              </a:rPr>
              <a:t>road</a:t>
            </a:r>
            <a:r>
              <a:rPr lang="pl-PL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000" b="1" dirty="0" err="1" smtClean="0">
                <a:latin typeface="Times New Roman" pitchFamily="18" charset="0"/>
                <a:cs typeface="Times New Roman" pitchFamily="18" charset="0"/>
              </a:rPr>
              <a:t>between</a:t>
            </a:r>
            <a:r>
              <a:rPr lang="pl-PL" sz="2000" b="1" dirty="0" smtClean="0">
                <a:latin typeface="Times New Roman" pitchFamily="18" charset="0"/>
                <a:cs typeface="Times New Roman" pitchFamily="18" charset="0"/>
              </a:rPr>
              <a:t> cars</a:t>
            </a:r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pl-PL" sz="2000" dirty="0"/>
          </a:p>
        </p:txBody>
      </p:sp>
      <p:sp>
        <p:nvSpPr>
          <p:cNvPr id="9" name="pole tekstowe 8"/>
          <p:cNvSpPr txBox="1"/>
          <p:nvPr/>
        </p:nvSpPr>
        <p:spPr>
          <a:xfrm>
            <a:off x="6929454" y="2571744"/>
            <a:ext cx="37862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 smtClean="0">
                <a:latin typeface="Times New Roman" pitchFamily="18" charset="0"/>
                <a:cs typeface="Times New Roman" pitchFamily="18" charset="0"/>
              </a:rPr>
              <a:t>cross </a:t>
            </a:r>
            <a:r>
              <a:rPr lang="pl-PL" sz="2000" b="1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pl-PL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000" b="1" dirty="0" err="1" smtClean="0">
                <a:latin typeface="Times New Roman" pitchFamily="18" charset="0"/>
                <a:cs typeface="Times New Roman" pitchFamily="18" charset="0"/>
              </a:rPr>
              <a:t>road</a:t>
            </a:r>
            <a:r>
              <a:rPr lang="pl-PL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000" b="1" dirty="0" err="1" smtClean="0">
                <a:latin typeface="Times New Roman" pitchFamily="18" charset="0"/>
                <a:cs typeface="Times New Roman" pitchFamily="18" charset="0"/>
              </a:rPr>
              <a:t>with</a:t>
            </a:r>
            <a:r>
              <a:rPr lang="pl-PL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pl-PL" sz="2000" b="1" dirty="0" err="1" smtClean="0">
                <a:latin typeface="Times New Roman" pitchFamily="18" charset="0"/>
                <a:cs typeface="Times New Roman" pitchFamily="18" charset="0"/>
              </a:rPr>
              <a:t>headphones</a:t>
            </a:r>
            <a:r>
              <a:rPr lang="pl-PL" sz="2000" b="1" dirty="0" smtClean="0">
                <a:latin typeface="Times New Roman" pitchFamily="18" charset="0"/>
                <a:cs typeface="Times New Roman" pitchFamily="18" charset="0"/>
              </a:rPr>
              <a:t> on.</a:t>
            </a:r>
            <a:r>
              <a:rPr lang="pl-PL" sz="2000" dirty="0" smtClean="0"/>
              <a:t> </a:t>
            </a:r>
            <a:endParaRPr lang="pl-PL" sz="20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6458834" y="1710897"/>
            <a:ext cx="26334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 smtClean="0">
                <a:latin typeface="Times New Roman" pitchFamily="18" charset="0"/>
                <a:cs typeface="Times New Roman" pitchFamily="18" charset="0"/>
              </a:rPr>
              <a:t>walk on </a:t>
            </a:r>
            <a:r>
              <a:rPr lang="pl-PL" sz="2000" b="1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pl-PL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000" b="1" dirty="0" err="1" smtClean="0">
                <a:latin typeface="Times New Roman" pitchFamily="18" charset="0"/>
                <a:cs typeface="Times New Roman" pitchFamily="18" charset="0"/>
              </a:rPr>
              <a:t>roadway</a:t>
            </a:r>
            <a:r>
              <a:rPr lang="pl-PL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pl-PL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Prostokąt 10"/>
          <p:cNvSpPr/>
          <p:nvPr/>
        </p:nvSpPr>
        <p:spPr>
          <a:xfrm>
            <a:off x="3278316" y="3571876"/>
            <a:ext cx="183678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3200" b="1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You</a:t>
            </a:r>
            <a:r>
              <a:rPr lang="pl-PL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3200" b="1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must</a:t>
            </a:r>
            <a:endParaRPr lang="pl-PL" sz="32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Picture 2" descr="C:\Users\minka\Desktop\obrazki\shutterstock_102046678 [Przekonwertowany].png"/>
          <p:cNvPicPr>
            <a:picLocks noChangeAspect="1" noChangeArrowheads="1"/>
          </p:cNvPicPr>
          <p:nvPr/>
        </p:nvPicPr>
        <p:blipFill>
          <a:blip r:embed="rId6" cstate="print"/>
          <a:srcRect l="5824" t="13899" r="3908"/>
          <a:stretch>
            <a:fillRect/>
          </a:stretch>
        </p:blipFill>
        <p:spPr bwMode="auto">
          <a:xfrm>
            <a:off x="-7800" y="3214686"/>
            <a:ext cx="1397441" cy="1954734"/>
          </a:xfrm>
          <a:prstGeom prst="rect">
            <a:avLst/>
          </a:prstGeom>
          <a:noFill/>
        </p:spPr>
      </p:pic>
      <p:pic>
        <p:nvPicPr>
          <p:cNvPr id="13" name="Picture 3" descr="C:\Users\minka\Desktop\obrazki\shutterstock_190885049 [Przekonwertowany]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-7800" y="5221857"/>
            <a:ext cx="2460182" cy="1636143"/>
          </a:xfrm>
          <a:prstGeom prst="rect">
            <a:avLst/>
          </a:prstGeom>
          <a:noFill/>
        </p:spPr>
      </p:pic>
      <p:pic>
        <p:nvPicPr>
          <p:cNvPr id="14" name="Picture 2" descr="C:\Users\minka\Desktop\obrazki\shutterstock_79134970 [Przekonwertowany]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564200" y="4143380"/>
            <a:ext cx="1928826" cy="1285789"/>
          </a:xfrm>
          <a:prstGeom prst="rect">
            <a:avLst/>
          </a:prstGeom>
          <a:noFill/>
        </p:spPr>
      </p:pic>
      <p:pic>
        <p:nvPicPr>
          <p:cNvPr id="15" name="Picture 3" descr="C:\Users\minka\Desktop\obrazki\shutterstock_135839234 [Przekonwertowany]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635638" y="5460188"/>
            <a:ext cx="1785950" cy="1397811"/>
          </a:xfrm>
          <a:prstGeom prst="rect">
            <a:avLst/>
          </a:prstGeom>
          <a:noFill/>
        </p:spPr>
      </p:pic>
      <p:sp>
        <p:nvSpPr>
          <p:cNvPr id="16" name="pole tekstowe 15"/>
          <p:cNvSpPr txBox="1"/>
          <p:nvPr/>
        </p:nvSpPr>
        <p:spPr>
          <a:xfrm>
            <a:off x="1420928" y="4357694"/>
            <a:ext cx="37862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 smtClean="0">
                <a:latin typeface="Times New Roman" pitchFamily="18" charset="0"/>
                <a:cs typeface="Times New Roman" pitchFamily="18" charset="0"/>
              </a:rPr>
              <a:t>stop </a:t>
            </a:r>
            <a:r>
              <a:rPr lang="pl-PL" sz="2000" b="1" dirty="0" err="1" smtClean="0">
                <a:latin typeface="Times New Roman" pitchFamily="18" charset="0"/>
                <a:cs typeface="Times New Roman" pitchFamily="18" charset="0"/>
              </a:rPr>
              <a:t>at</a:t>
            </a:r>
            <a:r>
              <a:rPr lang="pl-PL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000" b="1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pl-PL" sz="2000" b="1" dirty="0" smtClean="0">
                <a:latin typeface="Times New Roman" pitchFamily="18" charset="0"/>
                <a:cs typeface="Times New Roman" pitchFamily="18" charset="0"/>
              </a:rPr>
              <a:t> red </a:t>
            </a:r>
            <a:r>
              <a:rPr lang="pl-PL" sz="2000" b="1" dirty="0" err="1" smtClean="0">
                <a:latin typeface="Times New Roman" pitchFamily="18" charset="0"/>
                <a:cs typeface="Times New Roman" pitchFamily="18" charset="0"/>
              </a:rPr>
              <a:t>light</a:t>
            </a:r>
            <a:r>
              <a:rPr lang="pl-PL" sz="20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pl-PL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pole tekstowe 16"/>
          <p:cNvSpPr txBox="1"/>
          <p:nvPr/>
        </p:nvSpPr>
        <p:spPr>
          <a:xfrm>
            <a:off x="2278184" y="5500702"/>
            <a:ext cx="378618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 err="1" smtClean="0">
                <a:latin typeface="Times New Roman" pitchFamily="18" charset="0"/>
                <a:cs typeface="Times New Roman" pitchFamily="18" charset="0"/>
              </a:rPr>
              <a:t>wear</a:t>
            </a:r>
            <a:r>
              <a:rPr lang="pl-PL" sz="2000" b="1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pl-PL" sz="2000" b="1" dirty="0" err="1" smtClean="0">
                <a:latin typeface="Times New Roman" pitchFamily="18" charset="0"/>
                <a:cs typeface="Times New Roman" pitchFamily="18" charset="0"/>
              </a:rPr>
              <a:t>helmet</a:t>
            </a:r>
            <a:r>
              <a:rPr lang="pl-PL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pl-PL" sz="2000" b="1" dirty="0" err="1">
                <a:latin typeface="Times New Roman" pitchFamily="18" charset="0"/>
                <a:cs typeface="Times New Roman" pitchFamily="18" charset="0"/>
              </a:rPr>
              <a:t>w</a:t>
            </a:r>
            <a:r>
              <a:rPr lang="pl-PL" sz="2000" b="1" dirty="0" err="1" smtClean="0">
                <a:latin typeface="Times New Roman" pitchFamily="18" charset="0"/>
                <a:cs typeface="Times New Roman" pitchFamily="18" charset="0"/>
              </a:rPr>
              <a:t>hen</a:t>
            </a:r>
            <a:r>
              <a:rPr lang="pl-PL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000" b="1" dirty="0" err="1" smtClean="0">
                <a:latin typeface="Times New Roman" pitchFamily="18" charset="0"/>
                <a:cs typeface="Times New Roman" pitchFamily="18" charset="0"/>
              </a:rPr>
              <a:t>you</a:t>
            </a:r>
            <a:r>
              <a:rPr lang="pl-PL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000" b="1" dirty="0" err="1" smtClean="0">
                <a:latin typeface="Times New Roman" pitchFamily="18" charset="0"/>
                <a:cs typeface="Times New Roman" pitchFamily="18" charset="0"/>
              </a:rPr>
              <a:t>ride</a:t>
            </a:r>
            <a:r>
              <a:rPr lang="pl-PL" sz="2000" b="1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pl-PL" sz="2000" b="1" dirty="0" err="1" smtClean="0">
                <a:latin typeface="Times New Roman" pitchFamily="18" charset="0"/>
                <a:cs typeface="Times New Roman" pitchFamily="18" charset="0"/>
              </a:rPr>
              <a:t>bike</a:t>
            </a:r>
            <a:r>
              <a:rPr lang="pl-PL" sz="20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pl-PL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Prostokąt 17"/>
          <p:cNvSpPr/>
          <p:nvPr/>
        </p:nvSpPr>
        <p:spPr>
          <a:xfrm>
            <a:off x="6421588" y="4714884"/>
            <a:ext cx="272241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000" b="1" dirty="0" smtClean="0">
                <a:latin typeface="Times New Roman" pitchFamily="18" charset="0"/>
                <a:cs typeface="Times New Roman" pitchFamily="18" charset="0"/>
              </a:rPr>
              <a:t>play </a:t>
            </a:r>
            <a:r>
              <a:rPr lang="pl-PL" sz="2000" b="1" dirty="0" err="1" smtClean="0">
                <a:latin typeface="Times New Roman" pitchFamily="18" charset="0"/>
                <a:cs typeface="Times New Roman" pitchFamily="18" charset="0"/>
              </a:rPr>
              <a:t>at</a:t>
            </a:r>
            <a:r>
              <a:rPr lang="pl-PL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000" b="1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pl-PL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000" b="1" dirty="0" err="1" smtClean="0">
                <a:latin typeface="Times New Roman" pitchFamily="18" charset="0"/>
                <a:cs typeface="Times New Roman" pitchFamily="18" charset="0"/>
              </a:rPr>
              <a:t>playground</a:t>
            </a:r>
            <a:r>
              <a:rPr lang="pl-PL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pl-PL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Prostokąt 18"/>
          <p:cNvSpPr/>
          <p:nvPr/>
        </p:nvSpPr>
        <p:spPr>
          <a:xfrm>
            <a:off x="6493026" y="5715016"/>
            <a:ext cx="208582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000" b="1" dirty="0" err="1" smtClean="0">
                <a:latin typeface="Times New Roman" pitchFamily="18" charset="0"/>
                <a:cs typeface="Times New Roman" pitchFamily="18" charset="0"/>
              </a:rPr>
              <a:t>ride</a:t>
            </a:r>
            <a:r>
              <a:rPr lang="pl-PL" sz="2000" b="1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pl-PL" sz="2000" b="1" dirty="0" err="1" smtClean="0">
                <a:latin typeface="Times New Roman" pitchFamily="18" charset="0"/>
                <a:cs typeface="Times New Roman" pitchFamily="18" charset="0"/>
              </a:rPr>
              <a:t>bike</a:t>
            </a:r>
            <a:r>
              <a:rPr lang="pl-PL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pl-PL" sz="2000" b="1" dirty="0" smtClean="0">
                <a:latin typeface="Times New Roman" pitchFamily="18" charset="0"/>
                <a:cs typeface="Times New Roman" pitchFamily="18" charset="0"/>
              </a:rPr>
              <a:t>on </a:t>
            </a:r>
            <a:r>
              <a:rPr lang="pl-PL" sz="2000" b="1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pl-PL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000" b="1" dirty="0" err="1" smtClean="0">
                <a:latin typeface="Times New Roman" pitchFamily="18" charset="0"/>
                <a:cs typeface="Times New Roman" pitchFamily="18" charset="0"/>
              </a:rPr>
              <a:t>cycle</a:t>
            </a:r>
            <a:r>
              <a:rPr lang="pl-PL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000" b="1" dirty="0" err="1" smtClean="0">
                <a:latin typeface="Times New Roman" pitchFamily="18" charset="0"/>
                <a:cs typeface="Times New Roman" pitchFamily="18" charset="0"/>
              </a:rPr>
              <a:t>path</a:t>
            </a:r>
            <a:r>
              <a:rPr lang="pl-PL" dirty="0" smtClean="0"/>
              <a:t>.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trzałka w dół 10"/>
          <p:cNvSpPr/>
          <p:nvPr/>
        </p:nvSpPr>
        <p:spPr>
          <a:xfrm>
            <a:off x="1785918" y="1214422"/>
            <a:ext cx="357190" cy="357190"/>
          </a:xfrm>
          <a:prstGeom prst="down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le tekstowe 5"/>
          <p:cNvSpPr txBox="1"/>
          <p:nvPr/>
        </p:nvSpPr>
        <p:spPr>
          <a:xfrm>
            <a:off x="1071538" y="1142984"/>
            <a:ext cx="1857388" cy="646331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</p:spPr>
        <p:txBody>
          <a:bodyPr wrap="square" rtlCol="0">
            <a:spAutoFit/>
          </a:bodyPr>
          <a:lstStyle/>
          <a:p>
            <a:r>
              <a:rPr lang="pl-PL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mustn</a:t>
            </a:r>
            <a:r>
              <a:rPr lang="pl-PL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’ t</a:t>
            </a:r>
            <a:endParaRPr lang="pl-PL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2" descr="C:\Users\minka\Desktop\obrazki\shutterstock_102050746 [Przekonwertowany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44" y="1857364"/>
            <a:ext cx="3929090" cy="2731568"/>
          </a:xfrm>
          <a:prstGeom prst="rect">
            <a:avLst/>
          </a:prstGeom>
          <a:noFill/>
        </p:spPr>
      </p:pic>
      <p:pic>
        <p:nvPicPr>
          <p:cNvPr id="3" name="Picture 3" descr="C:\Users\minka\Desktop\obrazki\shutterstock_135839234 [Przekonwertowany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57752" y="2071678"/>
            <a:ext cx="3286148" cy="2571971"/>
          </a:xfrm>
          <a:prstGeom prst="rect">
            <a:avLst/>
          </a:prstGeom>
          <a:noFill/>
        </p:spPr>
      </p:pic>
      <p:sp>
        <p:nvSpPr>
          <p:cNvPr id="4" name="Prostokąt 3"/>
          <p:cNvSpPr/>
          <p:nvPr/>
        </p:nvSpPr>
        <p:spPr>
          <a:xfrm>
            <a:off x="3030147" y="1142984"/>
            <a:ext cx="611385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3600" b="1" dirty="0" smtClean="0">
                <a:latin typeface="Times New Roman" pitchFamily="18" charset="0"/>
                <a:cs typeface="Times New Roman" pitchFamily="18" charset="0"/>
              </a:rPr>
              <a:t>play football </a:t>
            </a:r>
            <a:r>
              <a:rPr lang="pl-PL" sz="3600" b="1" dirty="0" err="1" smtClean="0">
                <a:latin typeface="Times New Roman" pitchFamily="18" charset="0"/>
                <a:cs typeface="Times New Roman" pitchFamily="18" charset="0"/>
              </a:rPr>
              <a:t>next</a:t>
            </a:r>
            <a:r>
              <a:rPr lang="pl-PL" sz="3600" b="1" dirty="0" smtClean="0">
                <a:latin typeface="Times New Roman" pitchFamily="18" charset="0"/>
                <a:cs typeface="Times New Roman" pitchFamily="18" charset="0"/>
              </a:rPr>
              <a:t> to </a:t>
            </a:r>
            <a:r>
              <a:rPr lang="pl-PL" sz="3600" b="1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pl-PL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3600" b="1" dirty="0" err="1" smtClean="0">
                <a:latin typeface="Times New Roman" pitchFamily="18" charset="0"/>
                <a:cs typeface="Times New Roman" pitchFamily="18" charset="0"/>
              </a:rPr>
              <a:t>road</a:t>
            </a:r>
            <a:r>
              <a:rPr lang="pl-PL" sz="36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pl-PL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pole tekstowe 4"/>
          <p:cNvSpPr txBox="1"/>
          <p:nvPr/>
        </p:nvSpPr>
        <p:spPr>
          <a:xfrm>
            <a:off x="0" y="1142984"/>
            <a:ext cx="10001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b="1" dirty="0" err="1" smtClean="0">
                <a:latin typeface="Times New Roman" pitchFamily="18" charset="0"/>
                <a:cs typeface="Times New Roman" pitchFamily="18" charset="0"/>
              </a:rPr>
              <a:t>You</a:t>
            </a:r>
            <a:endParaRPr lang="pl-PL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Picture 2" descr="C:\Users\minka\AppData\Local\Temp\Rar$DI02.292\shutterstock_47364154 [Przekonwertowany].png"/>
          <p:cNvPicPr>
            <a:picLocks noChangeAspect="1" noChangeArrowheads="1"/>
          </p:cNvPicPr>
          <p:nvPr/>
        </p:nvPicPr>
        <p:blipFill>
          <a:blip r:embed="rId5" cstate="print"/>
          <a:srcRect r="67139"/>
          <a:stretch>
            <a:fillRect/>
          </a:stretch>
        </p:blipFill>
        <p:spPr bwMode="auto">
          <a:xfrm>
            <a:off x="5715008" y="4714860"/>
            <a:ext cx="1657883" cy="2143140"/>
          </a:xfrm>
          <a:prstGeom prst="rect">
            <a:avLst/>
          </a:prstGeom>
          <a:noFill/>
        </p:spPr>
      </p:pic>
      <p:pic>
        <p:nvPicPr>
          <p:cNvPr id="14" name="Picture 2" descr="C:\Users\minka\AppData\Local\Temp\Rar$DI02.292\shutterstock_47364154 [Przekonwertowany].png"/>
          <p:cNvPicPr>
            <a:picLocks noChangeAspect="1" noChangeArrowheads="1"/>
          </p:cNvPicPr>
          <p:nvPr/>
        </p:nvPicPr>
        <p:blipFill>
          <a:blip r:embed="rId6" cstate="print"/>
          <a:srcRect l="67325"/>
          <a:stretch>
            <a:fillRect/>
          </a:stretch>
        </p:blipFill>
        <p:spPr bwMode="auto">
          <a:xfrm>
            <a:off x="1285852" y="4364721"/>
            <a:ext cx="1643074" cy="2136113"/>
          </a:xfrm>
          <a:prstGeom prst="rect">
            <a:avLst/>
          </a:prstGeom>
          <a:noFill/>
        </p:spPr>
      </p:pic>
      <p:sp>
        <p:nvSpPr>
          <p:cNvPr id="15" name="pole tekstowe 14"/>
          <p:cNvSpPr txBox="1"/>
          <p:nvPr/>
        </p:nvSpPr>
        <p:spPr>
          <a:xfrm>
            <a:off x="3571868" y="357166"/>
            <a:ext cx="21431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dirty="0" smtClean="0">
                <a:latin typeface="Times New Roman" pitchFamily="18" charset="0"/>
                <a:cs typeface="Times New Roman" pitchFamily="18" charset="0"/>
              </a:rPr>
              <a:t>QUIZ</a:t>
            </a:r>
            <a:endParaRPr lang="pl-PL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571472" y="714356"/>
            <a:ext cx="10001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b="1" dirty="0" err="1" smtClean="0">
                <a:latin typeface="Times New Roman" pitchFamily="18" charset="0"/>
                <a:cs typeface="Times New Roman" pitchFamily="18" charset="0"/>
              </a:rPr>
              <a:t>You</a:t>
            </a:r>
            <a:endParaRPr lang="pl-PL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C:\Users\minka\Desktop\obrazki\shutterstock_102046678 [Przekonwertowany].png"/>
          <p:cNvPicPr>
            <a:picLocks noChangeAspect="1" noChangeArrowheads="1"/>
          </p:cNvPicPr>
          <p:nvPr/>
        </p:nvPicPr>
        <p:blipFill>
          <a:blip r:embed="rId3" cstate="print"/>
          <a:srcRect l="5824" t="13899" r="3908"/>
          <a:stretch>
            <a:fillRect/>
          </a:stretch>
        </p:blipFill>
        <p:spPr bwMode="auto">
          <a:xfrm>
            <a:off x="5429256" y="1500174"/>
            <a:ext cx="2214578" cy="3097742"/>
          </a:xfrm>
          <a:prstGeom prst="rect">
            <a:avLst/>
          </a:prstGeom>
          <a:noFill/>
        </p:spPr>
      </p:pic>
      <p:pic>
        <p:nvPicPr>
          <p:cNvPr id="5" name="Picture 3" descr="C:\Users\minka\Desktop\obrazki\shutterstock_102049105 [Przekonwertowany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28662" y="1928802"/>
            <a:ext cx="3143272" cy="2537264"/>
          </a:xfrm>
          <a:prstGeom prst="rect">
            <a:avLst/>
          </a:prstGeom>
          <a:noFill/>
        </p:spPr>
      </p:pic>
      <p:sp>
        <p:nvSpPr>
          <p:cNvPr id="6" name="pole tekstowe 5"/>
          <p:cNvSpPr txBox="1"/>
          <p:nvPr/>
        </p:nvSpPr>
        <p:spPr>
          <a:xfrm>
            <a:off x="3286116" y="714356"/>
            <a:ext cx="41434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b="1" dirty="0" smtClean="0">
                <a:latin typeface="Times New Roman" pitchFamily="18" charset="0"/>
                <a:cs typeface="Times New Roman" pitchFamily="18" charset="0"/>
              </a:rPr>
              <a:t>stop </a:t>
            </a:r>
            <a:r>
              <a:rPr lang="pl-PL" sz="3600" b="1" dirty="0" err="1" smtClean="0">
                <a:latin typeface="Times New Roman" pitchFamily="18" charset="0"/>
                <a:cs typeface="Times New Roman" pitchFamily="18" charset="0"/>
              </a:rPr>
              <a:t>at</a:t>
            </a:r>
            <a:r>
              <a:rPr lang="pl-PL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3600" b="1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pl-PL" sz="3600" b="1" dirty="0" smtClean="0">
                <a:latin typeface="Times New Roman" pitchFamily="18" charset="0"/>
                <a:cs typeface="Times New Roman" pitchFamily="18" charset="0"/>
              </a:rPr>
              <a:t> red </a:t>
            </a:r>
            <a:r>
              <a:rPr lang="pl-PL" sz="3600" b="1" dirty="0" err="1" smtClean="0">
                <a:latin typeface="Times New Roman" pitchFamily="18" charset="0"/>
                <a:cs typeface="Times New Roman" pitchFamily="18" charset="0"/>
              </a:rPr>
              <a:t>light</a:t>
            </a:r>
            <a:r>
              <a:rPr lang="pl-PL" sz="36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pl-PL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2" descr="C:\Users\minka\AppData\Local\Temp\Rar$DI02.292\shutterstock_47364154 [Przekonwertowany].png"/>
          <p:cNvPicPr>
            <a:picLocks noChangeAspect="1" noChangeArrowheads="1"/>
          </p:cNvPicPr>
          <p:nvPr/>
        </p:nvPicPr>
        <p:blipFill>
          <a:blip r:embed="rId5" cstate="print"/>
          <a:srcRect r="67139"/>
          <a:stretch>
            <a:fillRect/>
          </a:stretch>
        </p:blipFill>
        <p:spPr bwMode="auto">
          <a:xfrm>
            <a:off x="1643042" y="4714860"/>
            <a:ext cx="1657883" cy="2143140"/>
          </a:xfrm>
          <a:prstGeom prst="rect">
            <a:avLst/>
          </a:prstGeom>
          <a:noFill/>
        </p:spPr>
      </p:pic>
      <p:pic>
        <p:nvPicPr>
          <p:cNvPr id="8" name="Picture 2" descr="C:\Users\minka\AppData\Local\Temp\Rar$DI02.292\shutterstock_47364154 [Przekonwertowany].png"/>
          <p:cNvPicPr>
            <a:picLocks noChangeAspect="1" noChangeArrowheads="1"/>
          </p:cNvPicPr>
          <p:nvPr/>
        </p:nvPicPr>
        <p:blipFill>
          <a:blip r:embed="rId6" cstate="print"/>
          <a:srcRect l="67325"/>
          <a:stretch>
            <a:fillRect/>
          </a:stretch>
        </p:blipFill>
        <p:spPr bwMode="auto">
          <a:xfrm>
            <a:off x="5572132" y="4721887"/>
            <a:ext cx="1643074" cy="2136113"/>
          </a:xfrm>
          <a:prstGeom prst="rect">
            <a:avLst/>
          </a:prstGeom>
          <a:noFill/>
        </p:spPr>
      </p:pic>
      <p:sp>
        <p:nvSpPr>
          <p:cNvPr id="9" name="Strzałka w dół 8"/>
          <p:cNvSpPr/>
          <p:nvPr/>
        </p:nvSpPr>
        <p:spPr>
          <a:xfrm>
            <a:off x="2285984" y="857232"/>
            <a:ext cx="357190" cy="357190"/>
          </a:xfrm>
          <a:prstGeom prst="downArrow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" name="pole tekstowe 2"/>
          <p:cNvSpPr txBox="1"/>
          <p:nvPr/>
        </p:nvSpPr>
        <p:spPr>
          <a:xfrm>
            <a:off x="1857356" y="714356"/>
            <a:ext cx="1500198" cy="646331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</p:spPr>
        <p:txBody>
          <a:bodyPr wrap="square" rtlCol="0">
            <a:spAutoFit/>
          </a:bodyPr>
          <a:lstStyle/>
          <a:p>
            <a:r>
              <a:rPr lang="pl-PL" sz="3600" b="1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must</a:t>
            </a:r>
            <a:endParaRPr lang="pl-PL" sz="36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minka\AppData\Local\Temp\Rar$DI02.292\shutterstock_47364154 [Przekonwertowany].png"/>
          <p:cNvPicPr>
            <a:picLocks noChangeAspect="1" noChangeArrowheads="1"/>
          </p:cNvPicPr>
          <p:nvPr/>
        </p:nvPicPr>
        <p:blipFill>
          <a:blip r:embed="rId3" cstate="print"/>
          <a:srcRect r="67139"/>
          <a:stretch>
            <a:fillRect/>
          </a:stretch>
        </p:blipFill>
        <p:spPr bwMode="auto">
          <a:xfrm>
            <a:off x="5857884" y="4500570"/>
            <a:ext cx="1657883" cy="2143140"/>
          </a:xfrm>
          <a:prstGeom prst="rect">
            <a:avLst/>
          </a:prstGeom>
          <a:noFill/>
        </p:spPr>
      </p:pic>
      <p:pic>
        <p:nvPicPr>
          <p:cNvPr id="3" name="Picture 2" descr="C:\Users\minka\AppData\Local\Temp\Rar$DI02.292\shutterstock_47364154 [Przekonwertowany].png"/>
          <p:cNvPicPr>
            <a:picLocks noChangeAspect="1" noChangeArrowheads="1"/>
          </p:cNvPicPr>
          <p:nvPr/>
        </p:nvPicPr>
        <p:blipFill>
          <a:blip r:embed="rId4" cstate="print"/>
          <a:srcRect l="67325"/>
          <a:stretch>
            <a:fillRect/>
          </a:stretch>
        </p:blipFill>
        <p:spPr bwMode="auto">
          <a:xfrm>
            <a:off x="1285852" y="4364721"/>
            <a:ext cx="1643074" cy="2136113"/>
          </a:xfrm>
          <a:prstGeom prst="rect">
            <a:avLst/>
          </a:prstGeom>
          <a:noFill/>
        </p:spPr>
      </p:pic>
      <p:sp>
        <p:nvSpPr>
          <p:cNvPr id="4" name="pole tekstowe 3"/>
          <p:cNvSpPr txBox="1"/>
          <p:nvPr/>
        </p:nvSpPr>
        <p:spPr>
          <a:xfrm>
            <a:off x="571472" y="714356"/>
            <a:ext cx="10001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b="1" dirty="0" err="1" smtClean="0">
                <a:latin typeface="Times New Roman" pitchFamily="18" charset="0"/>
                <a:cs typeface="Times New Roman" pitchFamily="18" charset="0"/>
              </a:rPr>
              <a:t>You</a:t>
            </a:r>
            <a:endParaRPr lang="pl-PL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3" descr="C:\Users\minka\Desktop\obrazki\shutterstock_102046564 [Przekonwertowany].png"/>
          <p:cNvPicPr>
            <a:picLocks noChangeAspect="1" noChangeArrowheads="1"/>
          </p:cNvPicPr>
          <p:nvPr/>
        </p:nvPicPr>
        <p:blipFill>
          <a:blip r:embed="rId5" cstate="print"/>
          <a:srcRect t="14616" b="6820"/>
          <a:stretch>
            <a:fillRect/>
          </a:stretch>
        </p:blipFill>
        <p:spPr bwMode="auto">
          <a:xfrm>
            <a:off x="4929190" y="1857364"/>
            <a:ext cx="3452478" cy="2428892"/>
          </a:xfrm>
          <a:prstGeom prst="rect">
            <a:avLst/>
          </a:prstGeom>
          <a:noFill/>
        </p:spPr>
      </p:pic>
      <p:pic>
        <p:nvPicPr>
          <p:cNvPr id="6" name="Picture 2" descr="C:\Users\minka\Desktop\obrazki\shutterstock_102046675 [Przekonwertowany]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14348" y="1643050"/>
            <a:ext cx="2714644" cy="2809350"/>
          </a:xfrm>
          <a:prstGeom prst="rect">
            <a:avLst/>
          </a:prstGeom>
          <a:noFill/>
        </p:spPr>
      </p:pic>
      <p:sp>
        <p:nvSpPr>
          <p:cNvPr id="8" name="Strzałka w dół 7"/>
          <p:cNvSpPr/>
          <p:nvPr/>
        </p:nvSpPr>
        <p:spPr>
          <a:xfrm>
            <a:off x="2143108" y="857232"/>
            <a:ext cx="428628" cy="428628"/>
          </a:xfrm>
          <a:prstGeom prst="downArrow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Prostokąt 6"/>
          <p:cNvSpPr/>
          <p:nvPr/>
        </p:nvSpPr>
        <p:spPr>
          <a:xfrm>
            <a:off x="1714480" y="714356"/>
            <a:ext cx="1804725" cy="646331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</p:spPr>
        <p:txBody>
          <a:bodyPr wrap="none">
            <a:spAutoFit/>
          </a:bodyPr>
          <a:lstStyle/>
          <a:p>
            <a:r>
              <a:rPr lang="pl-PL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mustn</a:t>
            </a:r>
            <a:r>
              <a:rPr lang="pl-PL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’ t</a:t>
            </a:r>
            <a:endParaRPr lang="pl-PL" sz="36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3714744" y="642918"/>
            <a:ext cx="521497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b="1" dirty="0" smtClean="0">
                <a:latin typeface="Times New Roman" pitchFamily="18" charset="0"/>
                <a:cs typeface="Times New Roman" pitchFamily="18" charset="0"/>
              </a:rPr>
              <a:t>cross the </a:t>
            </a:r>
            <a:r>
              <a:rPr lang="pl-PL" sz="3600" b="1" dirty="0" err="1" smtClean="0">
                <a:latin typeface="Times New Roman" pitchFamily="18" charset="0"/>
                <a:cs typeface="Times New Roman" pitchFamily="18" charset="0"/>
              </a:rPr>
              <a:t>road</a:t>
            </a:r>
            <a:r>
              <a:rPr lang="pl-PL" sz="3600" b="1" dirty="0" smtClean="0">
                <a:latin typeface="Times New Roman" pitchFamily="18" charset="0"/>
                <a:cs typeface="Times New Roman" pitchFamily="18" charset="0"/>
              </a:rPr>
              <a:t> with </a:t>
            </a:r>
            <a:r>
              <a:rPr lang="pl-PL" sz="3600" b="1" dirty="0" err="1" smtClean="0">
                <a:latin typeface="Times New Roman" pitchFamily="18" charset="0"/>
                <a:cs typeface="Times New Roman" pitchFamily="18" charset="0"/>
              </a:rPr>
              <a:t>your</a:t>
            </a:r>
            <a:r>
              <a:rPr lang="pl-PL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3600" b="1" dirty="0" err="1" smtClean="0">
                <a:latin typeface="Times New Roman" pitchFamily="18" charset="0"/>
                <a:cs typeface="Times New Roman" pitchFamily="18" charset="0"/>
              </a:rPr>
              <a:t>headphones</a:t>
            </a:r>
            <a:r>
              <a:rPr lang="pl-PL" sz="3600" b="1" dirty="0" smtClean="0">
                <a:latin typeface="Times New Roman" pitchFamily="18" charset="0"/>
                <a:cs typeface="Times New Roman" pitchFamily="18" charset="0"/>
              </a:rPr>
              <a:t> on. </a:t>
            </a:r>
            <a:endParaRPr lang="pl-PL" sz="3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minka\AppData\Local\Temp\Rar$DI02.292\shutterstock_47364154 [Przekonwertowany].png"/>
          <p:cNvPicPr>
            <a:picLocks noChangeAspect="1" noChangeArrowheads="1"/>
          </p:cNvPicPr>
          <p:nvPr/>
        </p:nvPicPr>
        <p:blipFill>
          <a:blip r:embed="rId3" cstate="print"/>
          <a:srcRect r="67139"/>
          <a:stretch>
            <a:fillRect/>
          </a:stretch>
        </p:blipFill>
        <p:spPr bwMode="auto">
          <a:xfrm>
            <a:off x="1643042" y="4572008"/>
            <a:ext cx="1657883" cy="2143140"/>
          </a:xfrm>
          <a:prstGeom prst="rect">
            <a:avLst/>
          </a:prstGeom>
          <a:noFill/>
        </p:spPr>
      </p:pic>
      <p:pic>
        <p:nvPicPr>
          <p:cNvPr id="3" name="Picture 2" descr="C:\Users\minka\AppData\Local\Temp\Rar$DI02.292\shutterstock_47364154 [Przekonwertowany].png"/>
          <p:cNvPicPr>
            <a:picLocks noChangeAspect="1" noChangeArrowheads="1"/>
          </p:cNvPicPr>
          <p:nvPr/>
        </p:nvPicPr>
        <p:blipFill>
          <a:blip r:embed="rId4" cstate="print"/>
          <a:srcRect l="67325"/>
          <a:stretch>
            <a:fillRect/>
          </a:stretch>
        </p:blipFill>
        <p:spPr bwMode="auto">
          <a:xfrm>
            <a:off x="5715008" y="4357694"/>
            <a:ext cx="1643074" cy="2136113"/>
          </a:xfrm>
          <a:prstGeom prst="rect">
            <a:avLst/>
          </a:prstGeom>
          <a:noFill/>
        </p:spPr>
      </p:pic>
      <p:sp>
        <p:nvSpPr>
          <p:cNvPr id="4" name="pole tekstowe 3"/>
          <p:cNvSpPr txBox="1"/>
          <p:nvPr/>
        </p:nvSpPr>
        <p:spPr>
          <a:xfrm>
            <a:off x="71406" y="571480"/>
            <a:ext cx="10001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b="1" dirty="0" err="1" smtClean="0">
                <a:latin typeface="Times New Roman" pitchFamily="18" charset="0"/>
                <a:cs typeface="Times New Roman" pitchFamily="18" charset="0"/>
              </a:rPr>
              <a:t>You</a:t>
            </a:r>
            <a:endParaRPr lang="pl-PL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Strzałka w dół 5"/>
          <p:cNvSpPr/>
          <p:nvPr/>
        </p:nvSpPr>
        <p:spPr>
          <a:xfrm>
            <a:off x="1428728" y="785794"/>
            <a:ext cx="428628" cy="428628"/>
          </a:xfrm>
          <a:prstGeom prst="downArrow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" name="Prostokąt 4"/>
          <p:cNvSpPr/>
          <p:nvPr/>
        </p:nvSpPr>
        <p:spPr>
          <a:xfrm>
            <a:off x="1071538" y="571480"/>
            <a:ext cx="1214446" cy="646331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</p:spPr>
        <p:txBody>
          <a:bodyPr wrap="square">
            <a:spAutoFit/>
          </a:bodyPr>
          <a:lstStyle/>
          <a:p>
            <a:r>
              <a:rPr lang="pl-PL" sz="3600" b="1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must</a:t>
            </a:r>
            <a:endParaRPr lang="pl-PL" sz="3600" dirty="0"/>
          </a:p>
        </p:txBody>
      </p:sp>
      <p:pic>
        <p:nvPicPr>
          <p:cNvPr id="8" name="Picture 3" descr="C:\Users\minka\Desktop\obrazki\shutterstock_190885049 [Przekonwertowany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29124" y="1785926"/>
            <a:ext cx="4286280" cy="2850589"/>
          </a:xfrm>
          <a:prstGeom prst="rect">
            <a:avLst/>
          </a:prstGeom>
          <a:noFill/>
        </p:spPr>
      </p:pic>
      <p:pic>
        <p:nvPicPr>
          <p:cNvPr id="9" name="Picture 10" descr="C:\Users\minka\Desktop\obrazki\shutterstock_102046615 [Przekonwertowany].png"/>
          <p:cNvPicPr>
            <a:picLocks noChangeAspect="1" noChangeArrowheads="1"/>
          </p:cNvPicPr>
          <p:nvPr/>
        </p:nvPicPr>
        <p:blipFill>
          <a:blip r:embed="rId6" cstate="print"/>
          <a:srcRect l="13793" t="17242" r="13793"/>
          <a:stretch>
            <a:fillRect/>
          </a:stretch>
        </p:blipFill>
        <p:spPr bwMode="auto">
          <a:xfrm>
            <a:off x="1071538" y="1643050"/>
            <a:ext cx="2571768" cy="2939121"/>
          </a:xfrm>
          <a:prstGeom prst="rect">
            <a:avLst/>
          </a:prstGeom>
          <a:noFill/>
        </p:spPr>
      </p:pic>
      <p:sp>
        <p:nvSpPr>
          <p:cNvPr id="10" name="pole tekstowe 9"/>
          <p:cNvSpPr txBox="1"/>
          <p:nvPr/>
        </p:nvSpPr>
        <p:spPr>
          <a:xfrm>
            <a:off x="2236985" y="585597"/>
            <a:ext cx="68580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b="1" dirty="0" err="1" smtClean="0">
                <a:latin typeface="Times New Roman" pitchFamily="18" charset="0"/>
                <a:cs typeface="Times New Roman" pitchFamily="18" charset="0"/>
              </a:rPr>
              <a:t>wear</a:t>
            </a:r>
            <a:r>
              <a:rPr lang="pl-PL" sz="3600" b="1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pl-PL" sz="3600" b="1" dirty="0" err="1" smtClean="0">
                <a:latin typeface="Times New Roman" pitchFamily="18" charset="0"/>
                <a:cs typeface="Times New Roman" pitchFamily="18" charset="0"/>
              </a:rPr>
              <a:t>helmet</a:t>
            </a:r>
            <a:r>
              <a:rPr lang="pl-PL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3600" b="1" dirty="0" err="1" smtClean="0">
                <a:latin typeface="Times New Roman" pitchFamily="18" charset="0"/>
                <a:cs typeface="Times New Roman" pitchFamily="18" charset="0"/>
              </a:rPr>
              <a:t>when</a:t>
            </a:r>
            <a:r>
              <a:rPr lang="pl-PL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3600" b="1" dirty="0" err="1" smtClean="0">
                <a:latin typeface="Times New Roman" pitchFamily="18" charset="0"/>
                <a:cs typeface="Times New Roman" pitchFamily="18" charset="0"/>
              </a:rPr>
              <a:t>you</a:t>
            </a:r>
            <a:r>
              <a:rPr lang="pl-PL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3600" b="1" dirty="0" err="1" smtClean="0">
                <a:latin typeface="Times New Roman" pitchFamily="18" charset="0"/>
                <a:cs typeface="Times New Roman" pitchFamily="18" charset="0"/>
              </a:rPr>
              <a:t>ride</a:t>
            </a:r>
            <a:endParaRPr lang="pl-PL" sz="36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pl-PL" sz="3600" b="1" dirty="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pl-PL" sz="3600" b="1" dirty="0" err="1" smtClean="0">
                <a:latin typeface="Times New Roman" pitchFamily="18" charset="0"/>
                <a:cs typeface="Times New Roman" pitchFamily="18" charset="0"/>
              </a:rPr>
              <a:t>bike</a:t>
            </a:r>
            <a:r>
              <a:rPr lang="pl-PL" sz="36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pl-PL" sz="3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minka\AppData\Local\Temp\Rar$DI02.292\shutterstock_47364154 [Przekonwertowany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00042"/>
            <a:ext cx="8913073" cy="3786214"/>
          </a:xfrm>
          <a:prstGeom prst="rect">
            <a:avLst/>
          </a:prstGeom>
          <a:noFill/>
        </p:spPr>
      </p:pic>
      <p:sp>
        <p:nvSpPr>
          <p:cNvPr id="5" name="pole tekstowe 4"/>
          <p:cNvSpPr txBox="1"/>
          <p:nvPr/>
        </p:nvSpPr>
        <p:spPr>
          <a:xfrm>
            <a:off x="6715140" y="5643578"/>
            <a:ext cx="20717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b="1" dirty="0" smtClean="0">
                <a:latin typeface="Times New Roman" pitchFamily="18" charset="0"/>
                <a:cs typeface="Times New Roman" pitchFamily="18" charset="0"/>
              </a:rPr>
              <a:t>STOP !</a:t>
            </a:r>
            <a:endParaRPr lang="pl-PL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1285852" y="5643578"/>
            <a:ext cx="17859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b="1" dirty="0" smtClean="0">
                <a:latin typeface="Times New Roman" pitchFamily="18" charset="0"/>
                <a:cs typeface="Times New Roman" pitchFamily="18" charset="0"/>
              </a:rPr>
              <a:t>WAIT !</a:t>
            </a:r>
            <a:endParaRPr lang="pl-PL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4214810" y="5643578"/>
            <a:ext cx="17145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b="1" dirty="0" smtClean="0">
                <a:latin typeface="Times New Roman" pitchFamily="18" charset="0"/>
                <a:cs typeface="Times New Roman" pitchFamily="18" charset="0"/>
              </a:rPr>
              <a:t>GO !</a:t>
            </a:r>
            <a:endParaRPr lang="pl-PL" sz="3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12 -0.02382 C 0.00069 -0.0636 0.00052 -0.05365 0.00312 -0.11008 C 0.00347 -0.11933 0.00989 -0.12604 0.01389 -0.13251 C 0.02795 -0.15541 0.04583 -0.16119 0.06614 -0.16929 C 0.08177 -0.17553 0.096 -0.18293 0.11232 -0.1857 C 0.15225 -0.2123 0.18316 -0.1864 0.21857 -0.17553 C 0.22378 -0.17391 0.24635 -0.1716 0.2493 -0.17137 C 0.27031 -0.1642 0.2533 -0.16929 0.30156 -0.16929 " pathEditMode="relative" rAng="0" ptsTypes="fffffff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800" y="-9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979 0.01596 C -0.02795 0.01411 -0.03212 0.00995 -0.03976 0.00763 C -0.04566 0.00578 -0.05677 0.0037 -0.06285 -0.00046 C -0.08403 -0.0148 -0.05955 -0.00416 -0.08281 -0.01272 C -0.09288 -0.02174 -0.10538 -0.02544 -0.11667 -0.03122 C -0.12708 -0.03654 -0.12309 -0.03422 -0.13368 -0.04348 C -0.13872 -0.04787 -0.16198 -0.05088 -0.16754 -0.0518 C -0.26632 -0.04579 -0.21111 -0.0518 -0.24896 -0.04139 C -0.25712 -0.03608 -0.26545 -0.03237 -0.27361 -0.02706 C -0.28472 -0.01989 -0.29358 -0.01295 -0.3059 -0.01064 C -0.3467 0.00995 -0.37292 -0.01827 -0.40903 -0.02914 C -0.43316 -0.04533 -0.45747 -0.05342 -0.48281 -0.06406 C -0.49861 -0.07077 -0.51319 -0.08325 -0.52899 -0.09065 C -0.54063 -0.0962 -0.55313 -0.10037 -0.56441 -0.10707 C -0.57882 -0.1154 -0.56806 -0.11193 -0.58281 -0.11517 C -0.59479 -0.12581 -0.57951 -0.11309 -0.59358 -0.12141 C -0.60694 -0.12928 -0.62031 -0.13806 -0.63368 -0.14593 C -0.64462 -0.15217 -0.65295 -0.1635 -0.66441 -0.16859 C -0.66649 -0.17275 -0.67049 -0.18085 -0.67049 -0.18062 " pathEditMode="relative" rAng="0" ptsTypes="ffffffffffffffffffA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500" y="-9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0625 -0.00602 -0.00799 -0.00486 -0.00764 -0.01642 C -0.00729 -0.02799 -0.00677 -0.03978 -0.00469 -0.05111 C -0.00191 -0.06707 0.02135 -0.07355 0.03073 -0.07794 C 0.0375 -0.08118 0.04375 -0.08627 0.0507 -0.08812 C 0.11163 -0.10431 0.16979 -0.09737 0.23385 -0.09829 C 0.24427 -0.10176 0.25243 -0.10685 0.26146 -0.11471 C 0.26545 -0.12188 0.27014 -0.1279 0.27379 -0.1353 C 0.27431 -0.13876 0.27465 -0.142 0.27535 -0.14547 C 0.2757 -0.14755 0.27691 -0.15172 0.27691 -0.15172 " pathEditMode="relative" ptsTypes="fffffffffA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minka\Desktop\obrazki\shutterstock_193301036 [Przekonwertowany]1.png"/>
          <p:cNvPicPr>
            <a:picLocks noChangeAspect="1" noChangeArrowheads="1"/>
          </p:cNvPicPr>
          <p:nvPr/>
        </p:nvPicPr>
        <p:blipFill>
          <a:blip r:embed="rId3"/>
          <a:srcRect l="20684" t="13793" r="25539"/>
          <a:stretch>
            <a:fillRect/>
          </a:stretch>
        </p:blipFill>
        <p:spPr bwMode="auto">
          <a:xfrm>
            <a:off x="214282" y="428604"/>
            <a:ext cx="2571768" cy="4533565"/>
          </a:xfrm>
          <a:prstGeom prst="rect">
            <a:avLst/>
          </a:prstGeom>
          <a:noFill/>
        </p:spPr>
      </p:pic>
      <p:pic>
        <p:nvPicPr>
          <p:cNvPr id="5" name="Picture 2" descr="C:\Users\minka\Desktop\obrazki\shutterstock_193301036 [Przekonwertowany]1.png"/>
          <p:cNvPicPr>
            <a:picLocks noChangeAspect="1" noChangeArrowheads="1"/>
          </p:cNvPicPr>
          <p:nvPr/>
        </p:nvPicPr>
        <p:blipFill>
          <a:blip r:embed="rId3"/>
          <a:srcRect l="20684" t="13793" r="25539"/>
          <a:stretch>
            <a:fillRect/>
          </a:stretch>
        </p:blipFill>
        <p:spPr bwMode="auto">
          <a:xfrm>
            <a:off x="3286116" y="357166"/>
            <a:ext cx="2571768" cy="4533565"/>
          </a:xfrm>
          <a:prstGeom prst="rect">
            <a:avLst/>
          </a:prstGeom>
          <a:noFill/>
        </p:spPr>
      </p:pic>
      <p:pic>
        <p:nvPicPr>
          <p:cNvPr id="6" name="Picture 2" descr="C:\Users\minka\Desktop\obrazki\shutterstock_193301036 [Przekonwertowany]1.png"/>
          <p:cNvPicPr>
            <a:picLocks noChangeAspect="1" noChangeArrowheads="1"/>
          </p:cNvPicPr>
          <p:nvPr/>
        </p:nvPicPr>
        <p:blipFill>
          <a:blip r:embed="rId3"/>
          <a:srcRect l="20684" t="13793" r="25539"/>
          <a:stretch>
            <a:fillRect/>
          </a:stretch>
        </p:blipFill>
        <p:spPr bwMode="auto">
          <a:xfrm>
            <a:off x="6286512" y="285728"/>
            <a:ext cx="2571768" cy="4533565"/>
          </a:xfrm>
          <a:prstGeom prst="rect">
            <a:avLst/>
          </a:prstGeom>
          <a:noFill/>
        </p:spPr>
      </p:pic>
      <p:sp>
        <p:nvSpPr>
          <p:cNvPr id="7" name="pole tekstowe 6"/>
          <p:cNvSpPr txBox="1"/>
          <p:nvPr/>
        </p:nvSpPr>
        <p:spPr>
          <a:xfrm>
            <a:off x="3714744" y="5857892"/>
            <a:ext cx="17859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b="1" dirty="0" smtClean="0">
                <a:latin typeface="Times New Roman" pitchFamily="18" charset="0"/>
                <a:cs typeface="Times New Roman" pitchFamily="18" charset="0"/>
              </a:rPr>
              <a:t>WAIT !</a:t>
            </a:r>
            <a:endParaRPr lang="pl-PL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6858016" y="5857892"/>
            <a:ext cx="17145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b="1" dirty="0" smtClean="0">
                <a:latin typeface="Times New Roman" pitchFamily="18" charset="0"/>
                <a:cs typeface="Times New Roman" pitchFamily="18" charset="0"/>
              </a:rPr>
              <a:t>GO !</a:t>
            </a:r>
            <a:endParaRPr lang="pl-PL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pole tekstowe 8"/>
          <p:cNvSpPr txBox="1"/>
          <p:nvPr/>
        </p:nvSpPr>
        <p:spPr>
          <a:xfrm>
            <a:off x="571472" y="5786454"/>
            <a:ext cx="20717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b="1" dirty="0" smtClean="0">
                <a:latin typeface="Times New Roman" pitchFamily="18" charset="0"/>
                <a:cs typeface="Times New Roman" pitchFamily="18" charset="0"/>
              </a:rPr>
              <a:t>STOP !</a:t>
            </a:r>
            <a:endParaRPr lang="pl-PL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Ramka 10"/>
          <p:cNvSpPr/>
          <p:nvPr/>
        </p:nvSpPr>
        <p:spPr>
          <a:xfrm>
            <a:off x="285720" y="428604"/>
            <a:ext cx="2571768" cy="4572032"/>
          </a:xfrm>
          <a:prstGeom prst="fram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12" name="Ramka 11"/>
          <p:cNvSpPr/>
          <p:nvPr/>
        </p:nvSpPr>
        <p:spPr>
          <a:xfrm>
            <a:off x="3214678" y="357166"/>
            <a:ext cx="2643206" cy="4643470"/>
          </a:xfrm>
          <a:prstGeom prst="fram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13" name="Ramka 12"/>
          <p:cNvSpPr/>
          <p:nvPr/>
        </p:nvSpPr>
        <p:spPr>
          <a:xfrm>
            <a:off x="6286512" y="285728"/>
            <a:ext cx="2643206" cy="4714908"/>
          </a:xfrm>
          <a:prstGeom prst="fram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14" name="Elipsa 13"/>
          <p:cNvSpPr/>
          <p:nvPr/>
        </p:nvSpPr>
        <p:spPr>
          <a:xfrm>
            <a:off x="4357686" y="5286388"/>
            <a:ext cx="642942" cy="57150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5" name="Elipsa 14"/>
          <p:cNvSpPr/>
          <p:nvPr/>
        </p:nvSpPr>
        <p:spPr>
          <a:xfrm>
            <a:off x="5214942" y="5286388"/>
            <a:ext cx="642942" cy="571504"/>
          </a:xfrm>
          <a:prstGeom prst="ellipse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6" name="Elipsa 15"/>
          <p:cNvSpPr/>
          <p:nvPr/>
        </p:nvSpPr>
        <p:spPr>
          <a:xfrm>
            <a:off x="3571868" y="5286388"/>
            <a:ext cx="642942" cy="571504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129 0.00254 L 0.42084 -0.2807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500" y="-14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 0.01295 L -0.33455 -0.42761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900" y="-22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04 0.01318 L -0.08958 -0.35407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00" y="-18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1643042" y="0"/>
            <a:ext cx="63579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b="1" dirty="0" err="1" smtClean="0">
                <a:latin typeface="Times New Roman" pitchFamily="18" charset="0"/>
                <a:cs typeface="Times New Roman" pitchFamily="18" charset="0"/>
              </a:rPr>
              <a:t>How</a:t>
            </a:r>
            <a:r>
              <a:rPr lang="pl-PL" sz="3600" b="1" dirty="0" smtClean="0">
                <a:latin typeface="Times New Roman" pitchFamily="18" charset="0"/>
                <a:cs typeface="Times New Roman" pitchFamily="18" charset="0"/>
              </a:rPr>
              <a:t> to cross </a:t>
            </a:r>
            <a:r>
              <a:rPr lang="pl-PL" sz="3600" b="1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pl-PL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3600" b="1" dirty="0" err="1" smtClean="0">
                <a:latin typeface="Times New Roman" pitchFamily="18" charset="0"/>
                <a:cs typeface="Times New Roman" pitchFamily="18" charset="0"/>
              </a:rPr>
              <a:t>road</a:t>
            </a:r>
            <a:r>
              <a:rPr lang="pl-PL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3600" b="1" dirty="0" err="1" smtClean="0">
                <a:latin typeface="Times New Roman" pitchFamily="18" charset="0"/>
                <a:cs typeface="Times New Roman" pitchFamily="18" charset="0"/>
              </a:rPr>
              <a:t>safely</a:t>
            </a:r>
            <a:r>
              <a:rPr lang="pl-PL" sz="3600" b="1" dirty="0" smtClean="0">
                <a:latin typeface="Times New Roman" pitchFamily="18" charset="0"/>
                <a:cs typeface="Times New Roman" pitchFamily="18" charset="0"/>
              </a:rPr>
              <a:t> ?</a:t>
            </a:r>
            <a:endParaRPr lang="pl-PL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minka\Desktop\obrazki\shutterstock_102049252 [Przekonwertowany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0694" y="4786322"/>
            <a:ext cx="2542507" cy="1855767"/>
          </a:xfrm>
          <a:prstGeom prst="rect">
            <a:avLst/>
          </a:prstGeom>
          <a:noFill/>
        </p:spPr>
      </p:pic>
      <p:pic>
        <p:nvPicPr>
          <p:cNvPr id="1027" name="Picture 3" descr="C:\Users\minka\Desktop\obrazki\shutterstock_10278258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11343" y="1843810"/>
            <a:ext cx="2661119" cy="1942380"/>
          </a:xfrm>
          <a:prstGeom prst="rect">
            <a:avLst/>
          </a:prstGeom>
          <a:noFill/>
        </p:spPr>
      </p:pic>
      <p:pic>
        <p:nvPicPr>
          <p:cNvPr id="9" name="Picture 5" descr="C:\Users\minka\Desktop\obrazki\shutterstock_102782585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71537" y="4816725"/>
            <a:ext cx="2786083" cy="1825364"/>
          </a:xfrm>
          <a:prstGeom prst="rect">
            <a:avLst/>
          </a:prstGeom>
          <a:noFill/>
        </p:spPr>
      </p:pic>
      <p:pic>
        <p:nvPicPr>
          <p:cNvPr id="10" name="Picture 5" descr="C:\Users\minka\Desktop\obrazki\shutterstock_102782585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71539" y="1857364"/>
            <a:ext cx="2643206" cy="1772876"/>
          </a:xfrm>
          <a:prstGeom prst="rect">
            <a:avLst/>
          </a:prstGeom>
          <a:noFill/>
        </p:spPr>
      </p:pic>
      <p:sp>
        <p:nvSpPr>
          <p:cNvPr id="11" name="pole tekstowe 10"/>
          <p:cNvSpPr txBox="1"/>
          <p:nvPr/>
        </p:nvSpPr>
        <p:spPr>
          <a:xfrm>
            <a:off x="1571604" y="928670"/>
            <a:ext cx="15716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Step 1:</a:t>
            </a:r>
          </a:p>
        </p:txBody>
      </p:sp>
      <p:sp>
        <p:nvSpPr>
          <p:cNvPr id="12" name="pole tekstowe 11"/>
          <p:cNvSpPr txBox="1"/>
          <p:nvPr/>
        </p:nvSpPr>
        <p:spPr>
          <a:xfrm>
            <a:off x="6000760" y="928670"/>
            <a:ext cx="1714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Step 2:</a:t>
            </a:r>
          </a:p>
        </p:txBody>
      </p:sp>
      <p:sp>
        <p:nvSpPr>
          <p:cNvPr id="13" name="pole tekstowe 12"/>
          <p:cNvSpPr txBox="1"/>
          <p:nvPr/>
        </p:nvSpPr>
        <p:spPr>
          <a:xfrm>
            <a:off x="1357290" y="3714752"/>
            <a:ext cx="27860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Step 3:</a:t>
            </a:r>
          </a:p>
        </p:txBody>
      </p:sp>
      <p:sp>
        <p:nvSpPr>
          <p:cNvPr id="14" name="pole tekstowe 13"/>
          <p:cNvSpPr txBox="1"/>
          <p:nvPr/>
        </p:nvSpPr>
        <p:spPr>
          <a:xfrm>
            <a:off x="5857884" y="3929066"/>
            <a:ext cx="1714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Step 4:</a:t>
            </a:r>
          </a:p>
        </p:txBody>
      </p:sp>
      <p:sp>
        <p:nvSpPr>
          <p:cNvPr id="15" name="pole tekstowe 14"/>
          <p:cNvSpPr txBox="1"/>
          <p:nvPr/>
        </p:nvSpPr>
        <p:spPr>
          <a:xfrm>
            <a:off x="1571604" y="1357298"/>
            <a:ext cx="18573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Look</a:t>
            </a:r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left</a:t>
            </a:r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! </a:t>
            </a:r>
            <a:endParaRPr lang="pl-PL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pole tekstowe 15"/>
          <p:cNvSpPr txBox="1"/>
          <p:nvPr/>
        </p:nvSpPr>
        <p:spPr>
          <a:xfrm>
            <a:off x="5786446" y="1357298"/>
            <a:ext cx="23574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Look</a:t>
            </a:r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right</a:t>
            </a:r>
            <a:r>
              <a:rPr lang="pl-PL" sz="2400" b="1" dirty="0" smtClean="0"/>
              <a:t>!</a:t>
            </a:r>
            <a:endParaRPr lang="pl-PL" sz="2400" b="1" dirty="0"/>
          </a:p>
        </p:txBody>
      </p:sp>
      <p:sp>
        <p:nvSpPr>
          <p:cNvPr id="17" name="pole tekstowe 16"/>
          <p:cNvSpPr txBox="1"/>
          <p:nvPr/>
        </p:nvSpPr>
        <p:spPr>
          <a:xfrm>
            <a:off x="1357290" y="4071942"/>
            <a:ext cx="25717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Look</a:t>
            </a:r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left</a:t>
            </a:r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again</a:t>
            </a:r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! </a:t>
            </a:r>
            <a:endParaRPr lang="pl-PL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pole tekstowe 17"/>
          <p:cNvSpPr txBox="1"/>
          <p:nvPr/>
        </p:nvSpPr>
        <p:spPr>
          <a:xfrm>
            <a:off x="5857884" y="4286256"/>
            <a:ext cx="24288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Go</a:t>
            </a:r>
            <a:r>
              <a:rPr lang="pl-PL" sz="2400" b="1" dirty="0" smtClean="0"/>
              <a:t>!</a:t>
            </a:r>
            <a:endParaRPr lang="pl-PL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0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0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50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0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10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5" grpId="0"/>
      <p:bldP spid="15" grpId="1"/>
      <p:bldP spid="16" grpId="0"/>
      <p:bldP spid="16" grpId="1"/>
      <p:bldP spid="17" grpId="0"/>
      <p:bldP spid="17" grpId="1"/>
      <p:bldP spid="18" grpId="0"/>
      <p:bldP spid="18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minka\Desktop\obrazki\shutterstock_6057358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24" y="642918"/>
            <a:ext cx="3308864" cy="2214578"/>
          </a:xfrm>
          <a:prstGeom prst="rect">
            <a:avLst/>
          </a:prstGeom>
          <a:noFill/>
        </p:spPr>
      </p:pic>
      <p:pic>
        <p:nvPicPr>
          <p:cNvPr id="2050" name="Picture 2" descr="C:\Users\minka\Desktop\obrazki\shutterstock_15481523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2066" y="500042"/>
            <a:ext cx="3571900" cy="2381267"/>
          </a:xfrm>
          <a:prstGeom prst="rect">
            <a:avLst/>
          </a:prstGeom>
          <a:noFill/>
        </p:spPr>
      </p:pic>
      <p:pic>
        <p:nvPicPr>
          <p:cNvPr id="2051" name="Picture 3" descr="C:\Users\minka\Desktop\obrazki\shutterstock_11454975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57224" y="3429000"/>
            <a:ext cx="2408860" cy="3143272"/>
          </a:xfrm>
          <a:prstGeom prst="rect">
            <a:avLst/>
          </a:prstGeom>
          <a:noFill/>
        </p:spPr>
      </p:pic>
      <p:pic>
        <p:nvPicPr>
          <p:cNvPr id="2052" name="Picture 4" descr="C:\Users\minka\Desktop\obrazki\shutterstock_109333280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500430" y="3775659"/>
            <a:ext cx="1857388" cy="2796613"/>
          </a:xfrm>
          <a:prstGeom prst="rect">
            <a:avLst/>
          </a:prstGeom>
          <a:noFill/>
        </p:spPr>
      </p:pic>
      <p:pic>
        <p:nvPicPr>
          <p:cNvPr id="2053" name="Picture 5" descr="C:\Users\minka\Desktop\obrazki\shutterstock_79281874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43636" y="3429000"/>
            <a:ext cx="2083920" cy="31257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1785918" y="500042"/>
            <a:ext cx="67151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smtClean="0">
                <a:latin typeface="Goudy Stout" pitchFamily="18" charset="0"/>
                <a:cs typeface="Times New Roman" pitchFamily="18" charset="0"/>
              </a:rPr>
              <a:t> CREATIVE CORNER</a:t>
            </a:r>
            <a:endParaRPr lang="pl-PL" sz="2800" b="1" dirty="0">
              <a:latin typeface="Goudy Stout" pitchFamily="18" charset="0"/>
              <a:cs typeface="Times New Roman" pitchFamily="18" charset="0"/>
            </a:endParaRPr>
          </a:p>
        </p:txBody>
      </p:sp>
      <p:sp>
        <p:nvSpPr>
          <p:cNvPr id="3" name="pole tekstowe 2"/>
          <p:cNvSpPr txBox="1"/>
          <p:nvPr/>
        </p:nvSpPr>
        <p:spPr>
          <a:xfrm>
            <a:off x="2000232" y="1214422"/>
            <a:ext cx="4857784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Make</a:t>
            </a:r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b="1" dirty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toy</a:t>
            </a:r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town</a:t>
            </a:r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Work</a:t>
            </a:r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in</a:t>
            </a:r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groups</a:t>
            </a:r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You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need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buFontTx/>
              <a:buChar char="-"/>
            </a:pP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carton</a:t>
            </a:r>
            <a:endParaRPr lang="pl-PL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</a:pP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paints</a:t>
            </a:r>
            <a:endParaRPr lang="pl-PL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</a:pP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plasticine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or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clay</a:t>
            </a:r>
            <a:endParaRPr lang="pl-PL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</a:pP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glue</a:t>
            </a:r>
            <a:endParaRPr lang="pl-PL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</a:pP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coloured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paper</a:t>
            </a:r>
          </a:p>
          <a:p>
            <a:pPr>
              <a:buFontTx/>
              <a:buChar char="-"/>
            </a:pP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scissors</a:t>
            </a:r>
            <a:endParaRPr lang="pl-PL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</a:pP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empty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and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clean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small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boxes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of     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matches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medicines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or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hair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dirty="0" err="1" smtClean="0">
                <a:latin typeface="Times New Roman" pitchFamily="18" charset="0"/>
                <a:cs typeface="Times New Roman" pitchFamily="18" charset="0"/>
              </a:rPr>
              <a:t>dye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 etc.</a:t>
            </a:r>
          </a:p>
          <a:p>
            <a:endParaRPr lang="pl-PL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</a:pPr>
            <a:endParaRPr lang="pl-PL" dirty="0"/>
          </a:p>
        </p:txBody>
      </p:sp>
      <p:sp>
        <p:nvSpPr>
          <p:cNvPr id="4" name="pole tekstowe 3"/>
          <p:cNvSpPr txBox="1"/>
          <p:nvPr/>
        </p:nvSpPr>
        <p:spPr>
          <a:xfrm>
            <a:off x="928662" y="5286388"/>
            <a:ext cx="821533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Remember</a:t>
            </a:r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000" dirty="0" err="1" smtClean="0">
                <a:latin typeface="Times New Roman" pitchFamily="18" charset="0"/>
                <a:cs typeface="Times New Roman" pitchFamily="18" charset="0"/>
              </a:rPr>
              <a:t>about</a:t>
            </a:r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 a zebra </a:t>
            </a:r>
            <a:r>
              <a:rPr lang="pl-PL" sz="2000" dirty="0" err="1" smtClean="0">
                <a:latin typeface="Times New Roman" pitchFamily="18" charset="0"/>
                <a:cs typeface="Times New Roman" pitchFamily="18" charset="0"/>
              </a:rPr>
              <a:t>crossing</a:t>
            </a:r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traffic</a:t>
            </a:r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000" dirty="0" err="1" smtClean="0">
                <a:latin typeface="Times New Roman" pitchFamily="18" charset="0"/>
                <a:cs typeface="Times New Roman" pitchFamily="18" charset="0"/>
              </a:rPr>
              <a:t>lights</a:t>
            </a:r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pl-PL" sz="2000" dirty="0" err="1" smtClean="0">
                <a:latin typeface="Times New Roman" pitchFamily="18" charset="0"/>
                <a:cs typeface="Times New Roman" pitchFamily="18" charset="0"/>
              </a:rPr>
              <a:t>different</a:t>
            </a:r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000" dirty="0" err="1" smtClean="0">
                <a:latin typeface="Times New Roman" pitchFamily="18" charset="0"/>
                <a:cs typeface="Times New Roman" pitchFamily="18" charset="0"/>
              </a:rPr>
              <a:t>shops</a:t>
            </a:r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 and a </a:t>
            </a:r>
            <a:r>
              <a:rPr lang="pl-PL" sz="2000" dirty="0" err="1" smtClean="0">
                <a:latin typeface="Times New Roman" pitchFamily="18" charset="0"/>
                <a:cs typeface="Times New Roman" pitchFamily="18" charset="0"/>
              </a:rPr>
              <a:t>playground</a:t>
            </a:r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 for </a:t>
            </a:r>
            <a:r>
              <a:rPr lang="pl-PL" sz="2000" dirty="0" err="1" smtClean="0">
                <a:latin typeface="Times New Roman" pitchFamily="18" charset="0"/>
                <a:cs typeface="Times New Roman" pitchFamily="18" charset="0"/>
              </a:rPr>
              <a:t>children</a:t>
            </a:r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.  </a:t>
            </a:r>
            <a:endParaRPr lang="pl-PL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pole tekstowe 4"/>
          <p:cNvSpPr txBox="1"/>
          <p:nvPr/>
        </p:nvSpPr>
        <p:spPr>
          <a:xfrm>
            <a:off x="1000100" y="6072206"/>
            <a:ext cx="87154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smtClean="0">
                <a:latin typeface="Goudy Stout" pitchFamily="18" charset="0"/>
                <a:cs typeface="Times New Roman" pitchFamily="18" charset="0"/>
              </a:rPr>
              <a:t>HAVE A GOOD TIME!</a:t>
            </a:r>
            <a:endParaRPr lang="pl-PL" sz="2800" b="1" dirty="0">
              <a:latin typeface="Goudy Stout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minka\Desktop\obrazki\shutterstock_230164801 [Przekonwertowany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385489">
            <a:off x="5309595" y="1983140"/>
            <a:ext cx="3286147" cy="22468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667</TotalTime>
  <Words>333</Words>
  <Application>Microsoft Office PowerPoint</Application>
  <PresentationFormat>Pokaz na ekranie (4:3)</PresentationFormat>
  <Paragraphs>77</Paragraphs>
  <Slides>18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4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18</vt:i4>
      </vt:variant>
    </vt:vector>
  </HeadingPairs>
  <TitlesOfParts>
    <vt:vector size="23" baseType="lpstr">
      <vt:lpstr>Arial</vt:lpstr>
      <vt:lpstr>Calibri</vt:lpstr>
      <vt:lpstr>Goudy Stout</vt:lpstr>
      <vt:lpstr>Times New Roman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minka</dc:creator>
  <cp:lastModifiedBy>Admin</cp:lastModifiedBy>
  <cp:revision>71</cp:revision>
  <dcterms:created xsi:type="dcterms:W3CDTF">2015-04-07T15:12:48Z</dcterms:created>
  <dcterms:modified xsi:type="dcterms:W3CDTF">2015-08-06T13:48:56Z</dcterms:modified>
</cp:coreProperties>
</file>