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74" r:id="rId3"/>
    <p:sldId id="278" r:id="rId4"/>
    <p:sldId id="290" r:id="rId5"/>
    <p:sldId id="275" r:id="rId6"/>
    <p:sldId id="279" r:id="rId7"/>
    <p:sldId id="281" r:id="rId8"/>
    <p:sldId id="286" r:id="rId9"/>
    <p:sldId id="282" r:id="rId10"/>
    <p:sldId id="276" r:id="rId11"/>
    <p:sldId id="287" r:id="rId12"/>
    <p:sldId id="289" r:id="rId13"/>
    <p:sldId id="269" r:id="rId14"/>
    <p:sldId id="271" r:id="rId15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FFDE75"/>
    <a:srgbClr val="D6DA46"/>
    <a:srgbClr val="C5DA46"/>
    <a:srgbClr val="ABCE52"/>
    <a:srgbClr val="5CEB3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897" autoAdjust="0"/>
    <p:restoredTop sz="94671" autoAdjust="0"/>
  </p:normalViewPr>
  <p:slideViewPr>
    <p:cSldViewPr>
      <p:cViewPr varScale="1">
        <p:scale>
          <a:sx n="70" d="100"/>
          <a:sy n="70" d="100"/>
        </p:scale>
        <p:origin x="1248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A03-5259-4306-A5BC-59A027885C9A}" type="datetimeFigureOut">
              <a:rPr lang="pl-PL" smtClean="0"/>
              <a:t>2015-08-06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2EF3-2891-4CD6-BA91-9A70F65F0E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741873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A03-5259-4306-A5BC-59A027885C9A}" type="datetimeFigureOut">
              <a:rPr lang="pl-PL" smtClean="0"/>
              <a:t>2015-08-06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2EF3-2891-4CD6-BA91-9A70F65F0E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197513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A03-5259-4306-A5BC-59A027885C9A}" type="datetimeFigureOut">
              <a:rPr lang="pl-PL" smtClean="0"/>
              <a:t>2015-08-06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2EF3-2891-4CD6-BA91-9A70F65F0E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380719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A03-5259-4306-A5BC-59A027885C9A}" type="datetimeFigureOut">
              <a:rPr lang="pl-PL" smtClean="0"/>
              <a:t>2015-08-06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2EF3-2891-4CD6-BA91-9A70F65F0E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021577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A03-5259-4306-A5BC-59A027885C9A}" type="datetimeFigureOut">
              <a:rPr lang="pl-PL" smtClean="0"/>
              <a:t>2015-08-06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2EF3-2891-4CD6-BA91-9A70F65F0E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413921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A03-5259-4306-A5BC-59A027885C9A}" type="datetimeFigureOut">
              <a:rPr lang="pl-PL" smtClean="0"/>
              <a:t>2015-08-06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2EF3-2891-4CD6-BA91-9A70F65F0E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75573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A03-5259-4306-A5BC-59A027885C9A}" type="datetimeFigureOut">
              <a:rPr lang="pl-PL" smtClean="0"/>
              <a:t>2015-08-06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2EF3-2891-4CD6-BA91-9A70F65F0E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364158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A03-5259-4306-A5BC-59A027885C9A}" type="datetimeFigureOut">
              <a:rPr lang="pl-PL" smtClean="0"/>
              <a:t>2015-08-06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2EF3-2891-4CD6-BA91-9A70F65F0E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738890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A03-5259-4306-A5BC-59A027885C9A}" type="datetimeFigureOut">
              <a:rPr lang="pl-PL" smtClean="0"/>
              <a:t>2015-08-06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2EF3-2891-4CD6-BA91-9A70F65F0E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061887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A03-5259-4306-A5BC-59A027885C9A}" type="datetimeFigureOut">
              <a:rPr lang="pl-PL" smtClean="0"/>
              <a:t>2015-08-06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2EF3-2891-4CD6-BA91-9A70F65F0E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9190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A03-5259-4306-A5BC-59A027885C9A}" type="datetimeFigureOut">
              <a:rPr lang="pl-PL" smtClean="0"/>
              <a:t>2015-08-06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2EF3-2891-4CD6-BA91-9A70F65F0E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965842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C37A03-5259-4306-A5BC-59A027885C9A}" type="datetimeFigureOut">
              <a:rPr lang="pl-PL" smtClean="0"/>
              <a:t>2015-08-06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9A2EF3-2891-4CD6-BA91-9A70F65F0E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209902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jpeg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405160" y="2724875"/>
            <a:ext cx="438286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lasa 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</a:t>
            </a:r>
          </a:p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oduł 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 </a:t>
            </a: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FOREST</a:t>
            </a:r>
            <a:endParaRPr lang="pl-PL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0" y="5257800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</p:spTree>
    <p:extLst>
      <p:ext uri="{BB962C8B-B14F-4D97-AF65-F5344CB8AC3E}">
        <p14:creationId xmlns:p14="http://schemas.microsoft.com/office/powerpoint/2010/main" val="148584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Shops\klasa2 Shutterstock\shutterstock_17452074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93742" y="-2700239"/>
            <a:ext cx="18288000" cy="1220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5868144" y="5229175"/>
            <a:ext cx="2880320" cy="1107996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pl-PL" sz="6600" b="1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Forest</a:t>
            </a:r>
            <a:endParaRPr lang="pl-PL" b="1" dirty="0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8531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:\Shops\klasa2 Shutterstock\shutterstock_6011146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43200" y="-2057400"/>
            <a:ext cx="14630400" cy="1097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5580112" y="5417066"/>
            <a:ext cx="3168352" cy="1107996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pl-PL" sz="66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pl-PL" sz="66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quirrel</a:t>
            </a:r>
            <a:endParaRPr lang="pl-PL" sz="66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0236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528" y="-1179512"/>
            <a:ext cx="9793088" cy="10918249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6588224" y="5355566"/>
            <a:ext cx="2088232" cy="1107996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pl-PL" sz="6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pl-PL" sz="6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ear</a:t>
            </a:r>
            <a:endParaRPr lang="pl-PL" sz="6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1548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G:\Shops\klasa2 Shutterstock\shutterstock_11282113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0648" y="-387423"/>
            <a:ext cx="11737304" cy="7825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683568" y="5517232"/>
            <a:ext cx="3816424" cy="1107996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pl-PL" sz="6600" b="1" dirty="0" err="1">
                <a:solidFill>
                  <a:schemeClr val="accent6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pl-PL" sz="6600" b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edgehog</a:t>
            </a:r>
            <a:endParaRPr lang="pl-PL" sz="6600" b="1" dirty="0">
              <a:solidFill>
                <a:schemeClr val="accent6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542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G:\Shops\klasa2 Shutterstock\shutterstock_10524413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542" y="-494752"/>
            <a:ext cx="8760613" cy="13131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4180627" y="5517232"/>
            <a:ext cx="4752528" cy="110799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pl-PL" sz="6600" b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pl-PL" sz="6600" b="1" dirty="0" err="1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oodpecker</a:t>
            </a:r>
            <a:endParaRPr lang="pl-PL" sz="6600" b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9691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" y="0"/>
            <a:ext cx="9143197" cy="6858000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6192180" y="5229200"/>
            <a:ext cx="1656184" cy="110799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pl-PL" sz="6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pl-PL" sz="6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oe</a:t>
            </a:r>
            <a:endParaRPr lang="pl-PL" sz="6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3444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83239" y="0"/>
            <a:ext cx="10110480" cy="6858000"/>
          </a:xfrm>
          <a:prstGeom prst="rect">
            <a:avLst/>
          </a:prstGeom>
        </p:spPr>
      </p:pic>
      <p:sp>
        <p:nvSpPr>
          <p:cNvPr id="4" name="pole tekstowe 3"/>
          <p:cNvSpPr txBox="1"/>
          <p:nvPr/>
        </p:nvSpPr>
        <p:spPr>
          <a:xfrm>
            <a:off x="7020272" y="5420067"/>
            <a:ext cx="1584176" cy="1107996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pl-PL" sz="6600" b="1" dirty="0" err="1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pl-PL" sz="6600" b="1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ox</a:t>
            </a:r>
            <a:endParaRPr lang="pl-PL" sz="6600" b="1" dirty="0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1018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81186" y="15238"/>
            <a:ext cx="10306372" cy="6857999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1979712" y="5103512"/>
            <a:ext cx="7920880" cy="1107996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pl-PL" sz="6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oak-leaves</a:t>
            </a:r>
            <a:r>
              <a:rPr lang="pl-PL" sz="6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&amp; </a:t>
            </a:r>
            <a:r>
              <a:rPr lang="pl-PL" sz="6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acorn</a:t>
            </a:r>
            <a:endParaRPr lang="pl-PL" sz="6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1280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G:\Shops\klasa2 Shutterstock\shutterstock_11289731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853571" y="-3071814"/>
            <a:ext cx="19507200" cy="13003213"/>
          </a:xfrm>
          <a:prstGeom prst="rect">
            <a:avLst/>
          </a:prstGeom>
          <a:solidFill>
            <a:schemeClr val="accent3">
              <a:lumMod val="50000"/>
            </a:schemeClr>
          </a:solidFill>
          <a:extLst/>
        </p:spPr>
      </p:pic>
      <p:sp>
        <p:nvSpPr>
          <p:cNvPr id="2" name="pole tekstowe 1"/>
          <p:cNvSpPr txBox="1"/>
          <p:nvPr/>
        </p:nvSpPr>
        <p:spPr>
          <a:xfrm>
            <a:off x="367011" y="5750004"/>
            <a:ext cx="8776989" cy="1107996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pl-PL" sz="6600" b="1" dirty="0" err="1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pl-PL" sz="6600" b="1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ine</a:t>
            </a:r>
            <a:r>
              <a:rPr lang="pl-PL" sz="6600" b="1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pl-PL" sz="6600" b="1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needles</a:t>
            </a:r>
            <a:r>
              <a:rPr lang="pl-PL" sz="6600" b="1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&amp; </a:t>
            </a:r>
            <a:r>
              <a:rPr lang="pl-PL" sz="6600" b="1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cone</a:t>
            </a:r>
            <a:endParaRPr lang="pl-PL" sz="6600" b="1" dirty="0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1686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899592" y="5301208"/>
            <a:ext cx="8568952" cy="110799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pl-PL" sz="6600" b="1" dirty="0" err="1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spruce-needles</a:t>
            </a:r>
            <a:r>
              <a:rPr lang="pl-PL" sz="6600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&amp; </a:t>
            </a:r>
            <a:r>
              <a:rPr lang="pl-PL" sz="6600" b="1" dirty="0" err="1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cone</a:t>
            </a:r>
            <a:endParaRPr lang="pl-PL" sz="6600" b="1" dirty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9863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04635" y="0"/>
            <a:ext cx="10353270" cy="6858000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3995936" y="5229200"/>
            <a:ext cx="4752527" cy="1107996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pl-PL" sz="6600" b="1" dirty="0" err="1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pl-PL" sz="6600" b="1" dirty="0" err="1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irch-leaves</a:t>
            </a:r>
            <a:endParaRPr lang="pl-PL" sz="6600" b="1" dirty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6369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err="1" smtClean="0"/>
              <a:t>Forest</a:t>
            </a:r>
            <a:endParaRPr lang="pl-PL" b="1" dirty="0"/>
          </a:p>
        </p:txBody>
      </p:sp>
      <p:pic>
        <p:nvPicPr>
          <p:cNvPr id="4099" name="Picture 3" descr="H:\jeż śpiący kolor 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580692"/>
            <a:ext cx="2264340" cy="1127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:\lis kolor cd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9" y="1642540"/>
            <a:ext cx="2003152" cy="1464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Prostokąt zaokrąglony 24"/>
          <p:cNvSpPr/>
          <p:nvPr/>
        </p:nvSpPr>
        <p:spPr>
          <a:xfrm>
            <a:off x="3341329" y="1605596"/>
            <a:ext cx="2448272" cy="1872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098" name="Picture 2" descr="H:\niedźwiedź kolor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596" y="4494328"/>
            <a:ext cx="1512168" cy="1299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Prostokąt zaokrąglony 23"/>
          <p:cNvSpPr/>
          <p:nvPr/>
        </p:nvSpPr>
        <p:spPr>
          <a:xfrm>
            <a:off x="251520" y="4280420"/>
            <a:ext cx="2448272" cy="1872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7" name="Prostokąt zaokrąglony 26"/>
          <p:cNvSpPr/>
          <p:nvPr/>
        </p:nvSpPr>
        <p:spPr>
          <a:xfrm>
            <a:off x="6260276" y="4208153"/>
            <a:ext cx="2448272" cy="1872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101" name="Picture 5" descr="H:\trop jeża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424" y="1887699"/>
            <a:ext cx="652463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Prostokąt zaokrąglony 22"/>
          <p:cNvSpPr/>
          <p:nvPr/>
        </p:nvSpPr>
        <p:spPr>
          <a:xfrm>
            <a:off x="323528" y="1642540"/>
            <a:ext cx="2448272" cy="1872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102" name="Picture 6" descr="H:\trop lisa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4928" y="4725144"/>
            <a:ext cx="760904" cy="117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Prostokąt zaokrąglony 25"/>
          <p:cNvSpPr/>
          <p:nvPr/>
        </p:nvSpPr>
        <p:spPr>
          <a:xfrm>
            <a:off x="3231244" y="4208153"/>
            <a:ext cx="2448272" cy="1872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103" name="Picture 7" descr="H:\trop niedźwiedzia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3748" y="1567402"/>
            <a:ext cx="1312012" cy="1614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Prostokąt zaokrąglony 27"/>
          <p:cNvSpPr/>
          <p:nvPr/>
        </p:nvSpPr>
        <p:spPr>
          <a:xfrm>
            <a:off x="6260276" y="1579824"/>
            <a:ext cx="2448272" cy="1872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56121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  <p:bldLst>
      <p:bldP spid="25" grpId="0" animBg="1"/>
      <p:bldP spid="25" grpId="1" animBg="1"/>
      <p:bldP spid="24" grpId="0" animBg="1"/>
      <p:bldP spid="24" grpId="1" animBg="1"/>
      <p:bldP spid="27" grpId="0" animBg="1"/>
      <p:bldP spid="27" grpId="1" animBg="1"/>
      <p:bldP spid="23" grpId="0" animBg="1"/>
      <p:bldP spid="23" grpId="1" animBg="1"/>
      <p:bldP spid="26" grpId="0" animBg="1"/>
      <p:bldP spid="26" grpId="1" animBg="1"/>
      <p:bldP spid="28" grpId="0" animBg="1"/>
      <p:bldP spid="28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err="1" smtClean="0"/>
              <a:t>Forest</a:t>
            </a:r>
            <a:endParaRPr lang="pl-PL" b="1" dirty="0"/>
          </a:p>
        </p:txBody>
      </p:sp>
      <p:pic>
        <p:nvPicPr>
          <p:cNvPr id="5122" name="Picture 2" descr="H:\dąb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589" y="1420129"/>
            <a:ext cx="1720155" cy="1649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H:\klo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4515990"/>
            <a:ext cx="1633538" cy="1674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:\sosna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3789" y="1420129"/>
            <a:ext cx="956691" cy="1716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H:\liść dębu czerwony kolor jpg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5" y="4671182"/>
            <a:ext cx="806163" cy="1364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:\szyszka kolor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352" y="4496032"/>
            <a:ext cx="1331392" cy="1539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H:\liść klonu zielony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572778"/>
            <a:ext cx="1587500" cy="1497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Prostokąt zaokrąglony 23"/>
          <p:cNvSpPr/>
          <p:nvPr/>
        </p:nvSpPr>
        <p:spPr>
          <a:xfrm>
            <a:off x="377912" y="1380242"/>
            <a:ext cx="2448272" cy="1872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5" name="Prostokąt zaokrąglony 24"/>
          <p:cNvSpPr/>
          <p:nvPr/>
        </p:nvSpPr>
        <p:spPr>
          <a:xfrm>
            <a:off x="3277518" y="1420129"/>
            <a:ext cx="2448272" cy="1872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7" name="Prostokąt zaokrąglony 26"/>
          <p:cNvSpPr/>
          <p:nvPr/>
        </p:nvSpPr>
        <p:spPr>
          <a:xfrm>
            <a:off x="6300192" y="1420129"/>
            <a:ext cx="2448272" cy="1872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8" name="Prostokąt zaokrąglony 27"/>
          <p:cNvSpPr/>
          <p:nvPr/>
        </p:nvSpPr>
        <p:spPr>
          <a:xfrm>
            <a:off x="6298722" y="4405261"/>
            <a:ext cx="2448272" cy="1872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3" name="Prostokąt zaokrąglony 22"/>
          <p:cNvSpPr/>
          <p:nvPr/>
        </p:nvSpPr>
        <p:spPr>
          <a:xfrm>
            <a:off x="3300537" y="4417292"/>
            <a:ext cx="2448272" cy="1872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6" name="Prostokąt zaokrąglony 25"/>
          <p:cNvSpPr/>
          <p:nvPr/>
        </p:nvSpPr>
        <p:spPr>
          <a:xfrm>
            <a:off x="183530" y="4405261"/>
            <a:ext cx="2448272" cy="1872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56121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  <p:bldLst>
      <p:bldP spid="24" grpId="0" animBg="1"/>
      <p:bldP spid="24" grpId="1" animBg="1"/>
      <p:bldP spid="25" grpId="0" animBg="1"/>
      <p:bldP spid="25" grpId="1" animBg="1"/>
      <p:bldP spid="27" grpId="0" animBg="1"/>
      <p:bldP spid="27" grpId="1" animBg="1"/>
      <p:bldP spid="28" grpId="0" animBg="1"/>
      <p:bldP spid="28" grpId="1" animBg="1"/>
      <p:bldP spid="23" grpId="0" animBg="1"/>
      <p:bldP spid="23" grpId="1" animBg="1"/>
      <p:bldP spid="26" grpId="0" animBg="1"/>
      <p:bldP spid="26" grpId="1" animBg="1"/>
    </p:bld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679</TotalTime>
  <Words>76</Words>
  <Application>Microsoft Office PowerPoint</Application>
  <PresentationFormat>Pokaz na ekranie (4:3)</PresentationFormat>
  <Paragraphs>19</Paragraphs>
  <Slides>14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14</vt:i4>
      </vt:variant>
    </vt:vector>
  </HeadingPairs>
  <TitlesOfParts>
    <vt:vector size="18" baseType="lpstr">
      <vt:lpstr>Arial</vt:lpstr>
      <vt:lpstr>Calibri</vt:lpstr>
      <vt:lpstr>Times New Roman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Forest</vt:lpstr>
      <vt:lpstr>Forest</vt:lpstr>
    </vt:vector>
  </TitlesOfParts>
  <Company>Hewlett-Packard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Iza</dc:creator>
  <cp:lastModifiedBy>Admin</cp:lastModifiedBy>
  <cp:revision>69</cp:revision>
  <dcterms:created xsi:type="dcterms:W3CDTF">2015-02-13T16:04:34Z</dcterms:created>
  <dcterms:modified xsi:type="dcterms:W3CDTF">2015-08-06T13:49:30Z</dcterms:modified>
</cp:coreProperties>
</file>