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  <p:sldMasterId id="2147483674" r:id="rId2"/>
    <p:sldMasterId id="2147483687" r:id="rId3"/>
  </p:sldMasterIdLst>
  <p:notesMasterIdLst>
    <p:notesMasterId r:id="rId19"/>
  </p:notesMasterIdLst>
  <p:sldIdLst>
    <p:sldId id="274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8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6481" autoAdjust="0"/>
  </p:normalViewPr>
  <p:slideViewPr>
    <p:cSldViewPr>
      <p:cViewPr varScale="1">
        <p:scale>
          <a:sx n="57" d="100"/>
          <a:sy n="57" d="100"/>
        </p:scale>
        <p:origin x="177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2000">
                <a:latin typeface="Arial"/>
              </a:rPr>
              <a:t>Kliknij, aby edytować format notatek</a:t>
            </a:r>
            <a:endParaRPr/>
          </a:p>
        </p:txBody>
      </p:sp>
      <p:sp>
        <p:nvSpPr>
          <p:cNvPr id="109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1400">
                <a:latin typeface="Times New Roman"/>
              </a:rPr>
              <a:t>&lt;główka&gt;</a:t>
            </a:r>
            <a:endParaRPr/>
          </a:p>
        </p:txBody>
      </p:sp>
      <p:sp>
        <p:nvSpPr>
          <p:cNvPr id="110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pl-PL" sz="1400">
                <a:latin typeface="Times New Roman"/>
              </a:rPr>
              <a:t>&lt;data/godzina&gt;</a:t>
            </a:r>
            <a:endParaRPr/>
          </a:p>
        </p:txBody>
      </p:sp>
      <p:sp>
        <p:nvSpPr>
          <p:cNvPr id="111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pl-PL" sz="1400">
                <a:latin typeface="Times New Roman"/>
              </a:rPr>
              <a:t>&lt;stopka&gt;</a:t>
            </a:r>
            <a:endParaRPr/>
          </a:p>
        </p:txBody>
      </p:sp>
      <p:sp>
        <p:nvSpPr>
          <p:cNvPr id="112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A338E603-8800-4B73-9A99-A75B74A6B6E1}" type="slidenum">
              <a:rPr lang="pl-PL" sz="1400">
                <a:latin typeface="Times New Roman"/>
              </a:rPr>
              <a:pPr algn="r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40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pl-PL" sz="2000" dirty="0">
                <a:latin typeface="Times New Roman"/>
              </a:rPr>
              <a:t> </a:t>
            </a:r>
            <a:endParaRPr dirty="0"/>
          </a:p>
        </p:txBody>
      </p:sp>
      <p:sp>
        <p:nvSpPr>
          <p:cNvPr id="411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D39EBED3-E7F9-4BA6-A869-F48CCC0789C0}" type="slidenum">
              <a:rPr lang="pl-PL" sz="1200">
                <a:latin typeface="+mn-lt"/>
              </a:rPr>
              <a:pPr>
                <a:lnSpc>
                  <a:spcPct val="100000"/>
                </a:lnSpc>
              </a:pPr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40284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A338E603-8800-4B73-9A99-A75B74A6B6E1}" type="slidenum">
              <a:rPr lang="pl-PL" sz="1400" smtClean="0">
                <a:latin typeface="Times New Roman"/>
              </a:rPr>
              <a:pPr algn="r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1106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13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220B096A-29B6-4AC4-A69E-16EB21A2FD20}" type="slidenum">
              <a:rPr lang="pl-PL" sz="1200">
                <a:solidFill>
                  <a:srgbClr val="000000"/>
                </a:solidFill>
                <a:latin typeface="+mn-lt"/>
                <a:ea typeface="+mn-ea"/>
              </a:rPr>
              <a:pPr>
                <a:lnSpc>
                  <a:spcPct val="100000"/>
                </a:lnSpc>
              </a:pPr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740452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15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53875C54-90B2-4E1E-8F1D-5BB0BC463150}" type="slidenum">
              <a:rPr lang="pl-PL" sz="1200">
                <a:latin typeface="+mn-lt"/>
              </a:rPr>
              <a:pPr>
                <a:lnSpc>
                  <a:spcPct val="100000"/>
                </a:lnSpc>
              </a:pPr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002246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endParaRPr dirty="0"/>
          </a:p>
        </p:txBody>
      </p:sp>
      <p:sp>
        <p:nvSpPr>
          <p:cNvPr id="417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F498B3D4-2F00-48F7-AB19-107EACA8E363}" type="slidenum">
              <a:rPr lang="pl-PL" sz="1200">
                <a:latin typeface="+mn-lt"/>
              </a:rPr>
              <a:pPr>
                <a:lnSpc>
                  <a:spcPct val="100000"/>
                </a:lnSpc>
              </a:pPr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762093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endParaRPr dirty="0"/>
          </a:p>
        </p:txBody>
      </p:sp>
      <p:sp>
        <p:nvSpPr>
          <p:cNvPr id="421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11CF636E-7F07-49EA-9F4A-DCFBC82CB3E8}" type="slidenum">
              <a:rPr lang="pl-PL" sz="1200">
                <a:latin typeface="+mn-lt"/>
              </a:rPr>
              <a:pPr>
                <a:lnSpc>
                  <a:spcPct val="100000"/>
                </a:lnSpc>
              </a:pPr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77886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 dirty="0"/>
          </a:p>
        </p:txBody>
      </p:sp>
      <p:sp>
        <p:nvSpPr>
          <p:cNvPr id="423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4CAF53FE-080B-4C7D-8DA2-37650E19392F}" type="slidenum">
              <a:rPr lang="pl-PL" sz="1200">
                <a:solidFill>
                  <a:srgbClr val="000000"/>
                </a:solidFill>
                <a:latin typeface="+mn-lt"/>
                <a:ea typeface="+mn-ea"/>
              </a:rPr>
              <a:pPr>
                <a:lnSpc>
                  <a:spcPct val="100000"/>
                </a:lnSpc>
              </a:pPr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30451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endParaRPr dirty="0"/>
          </a:p>
        </p:txBody>
      </p:sp>
      <p:sp>
        <p:nvSpPr>
          <p:cNvPr id="425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940ADCDB-4EC5-489E-837E-B1E3645CB323}" type="slidenum">
              <a:rPr lang="pl-PL" sz="1200">
                <a:latin typeface="+mn-lt"/>
              </a:rPr>
              <a:pPr>
                <a:lnSpc>
                  <a:spcPct val="100000"/>
                </a:lnSpc>
              </a:pPr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9582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27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B2794607-564D-41EF-9624-7C0BF175A27F}" type="slidenum">
              <a:rPr lang="pl-PL" sz="1200">
                <a:latin typeface="+mn-lt"/>
              </a:rPr>
              <a:pPr>
                <a:lnSpc>
                  <a:spcPct val="100000"/>
                </a:lnSpc>
              </a:pPr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85979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  <a:buFont typeface="StarSymbol"/>
              <a:buAutoNum type="arabicPeriod"/>
            </a:pPr>
            <a:endParaRPr dirty="0"/>
          </a:p>
        </p:txBody>
      </p:sp>
      <p:sp>
        <p:nvSpPr>
          <p:cNvPr id="431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EC208FDE-EF08-4426-B30F-EAE834F59A4B}" type="slidenum">
              <a:rPr lang="pl-PL" sz="1200">
                <a:latin typeface="+mn-lt"/>
              </a:rPr>
              <a:pPr>
                <a:lnSpc>
                  <a:spcPct val="100000"/>
                </a:lnSpc>
              </a:pPr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234566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endParaRPr dirty="0"/>
          </a:p>
        </p:txBody>
      </p:sp>
      <p:sp>
        <p:nvSpPr>
          <p:cNvPr id="435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9FDDF190-CC34-440F-9C16-C04471F0458F}" type="slidenum">
              <a:rPr lang="pl-PL" sz="1200">
                <a:latin typeface="+mn-lt"/>
              </a:rPr>
              <a:pPr>
                <a:lnSpc>
                  <a:spcPct val="100000"/>
                </a:lnSpc>
              </a:pPr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3705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 dirty="0"/>
          </a:p>
        </p:txBody>
      </p:sp>
      <p:sp>
        <p:nvSpPr>
          <p:cNvPr id="437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F471328B-3D4D-4B57-B926-6B880D3B28E9}" type="slidenum">
              <a:rPr lang="pl-PL" sz="1200">
                <a:solidFill>
                  <a:srgbClr val="000000"/>
                </a:solidFill>
                <a:latin typeface="+mn-lt"/>
                <a:ea typeface="+mn-ea"/>
              </a:rPr>
              <a:pPr>
                <a:lnSpc>
                  <a:spcPct val="100000"/>
                </a:lnSpc>
              </a:pPr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66125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  <a:buFont typeface="StarSymbol"/>
              <a:buAutoNum type="arabicPeriod"/>
            </a:pPr>
            <a:endParaRPr dirty="0"/>
          </a:p>
        </p:txBody>
      </p:sp>
      <p:sp>
        <p:nvSpPr>
          <p:cNvPr id="439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434B66D8-5668-4C52-A9D8-D66892516C7D}" type="slidenum">
              <a:rPr lang="pl-PL" sz="1200">
                <a:solidFill>
                  <a:srgbClr val="000000"/>
                </a:solidFill>
                <a:latin typeface="+mn-lt"/>
                <a:ea typeface="+mn-ea"/>
              </a:rPr>
              <a:pPr>
                <a:lnSpc>
                  <a:spcPct val="100000"/>
                </a:lnSpc>
              </a:pPr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677317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pPr lvl="8">
              <a:lnSpc>
                <a:spcPct val="100000"/>
              </a:lnSpc>
              <a:buFont typeface="StarSymbol"/>
              <a:buNone/>
            </a:pPr>
            <a:endParaRPr dirty="0"/>
          </a:p>
        </p:txBody>
      </p:sp>
      <p:sp>
        <p:nvSpPr>
          <p:cNvPr id="441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fld id="{3AF2AF22-6FC9-404F-B34A-D3F2CEA393A4}" type="slidenum">
              <a:rPr lang="pl-PL" sz="1200">
                <a:solidFill>
                  <a:srgbClr val="000000"/>
                </a:solidFill>
                <a:latin typeface="+mn-lt"/>
                <a:ea typeface="+mn-ea"/>
              </a:rPr>
              <a:pPr>
                <a:lnSpc>
                  <a:spcPct val="100000"/>
                </a:lnSpc>
              </a:pPr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3956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70" name="Obraz 6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1" name="Obraz 7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06" name="Obraz 10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07" name="Obraz 10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9554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0968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1476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97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4535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359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0488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0950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05751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8827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315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200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400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000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200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400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000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728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01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SHAPES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63937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1792440" y="4941720"/>
            <a:ext cx="5485680" cy="7185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pl-PL" sz="6000" b="1">
                <a:solidFill>
                  <a:srgbClr val="000000"/>
                </a:solidFill>
                <a:latin typeface="Times New Roman"/>
              </a:rPr>
              <a:t>       CIRCLE</a:t>
            </a:r>
            <a:endParaRPr/>
          </a:p>
        </p:txBody>
      </p:sp>
      <p:sp>
        <p:nvSpPr>
          <p:cNvPr id="123" name="CustomShape 2"/>
          <p:cNvSpPr/>
          <p:nvPr/>
        </p:nvSpPr>
        <p:spPr>
          <a:xfrm>
            <a:off x="1792440" y="5367240"/>
            <a:ext cx="5485680" cy="804240"/>
          </a:xfrm>
          <a:prstGeom prst="rect">
            <a:avLst/>
          </a:prstGeom>
          <a:noFill/>
          <a:ln>
            <a:noFill/>
          </a:ln>
        </p:spPr>
      </p:sp>
      <p:sp>
        <p:nvSpPr>
          <p:cNvPr id="124" name="CustomShape 3"/>
          <p:cNvSpPr/>
          <p:nvPr/>
        </p:nvSpPr>
        <p:spPr>
          <a:xfrm>
            <a:off x="2411280" y="476280"/>
            <a:ext cx="4463280" cy="417600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2448000" y="4752000"/>
            <a:ext cx="5485680" cy="715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pl-PL" sz="6700" b="1" dirty="0" smtClean="0">
                <a:solidFill>
                  <a:srgbClr val="000000"/>
                </a:solidFill>
                <a:latin typeface="Times New Roman"/>
              </a:rPr>
              <a:t>SQUARE</a:t>
            </a:r>
            <a:endParaRPr dirty="0"/>
          </a:p>
        </p:txBody>
      </p:sp>
      <p:sp>
        <p:nvSpPr>
          <p:cNvPr id="126" name="CustomShape 2"/>
          <p:cNvSpPr/>
          <p:nvPr/>
        </p:nvSpPr>
        <p:spPr>
          <a:xfrm>
            <a:off x="1792440" y="5367240"/>
            <a:ext cx="5485680" cy="804240"/>
          </a:xfrm>
          <a:prstGeom prst="rect">
            <a:avLst/>
          </a:prstGeom>
          <a:noFill/>
          <a:ln>
            <a:noFill/>
          </a:ln>
        </p:spPr>
      </p:sp>
      <p:sp>
        <p:nvSpPr>
          <p:cNvPr id="127" name="CustomShape 3"/>
          <p:cNvSpPr/>
          <p:nvPr/>
        </p:nvSpPr>
        <p:spPr>
          <a:xfrm>
            <a:off x="2700360" y="1052640"/>
            <a:ext cx="3239280" cy="323928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CustomShape 1"/>
          <p:cNvSpPr/>
          <p:nvPr/>
        </p:nvSpPr>
        <p:spPr>
          <a:xfrm>
            <a:off x="1792440" y="4800600"/>
            <a:ext cx="5485680" cy="859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pl-PL" sz="6000" b="1">
                <a:solidFill>
                  <a:srgbClr val="000000"/>
                </a:solidFill>
                <a:latin typeface="Times New Roman"/>
              </a:rPr>
              <a:t>    TRIANGLE</a:t>
            </a:r>
            <a:endParaRPr/>
          </a:p>
        </p:txBody>
      </p:sp>
      <p:sp>
        <p:nvSpPr>
          <p:cNvPr id="129" name="CustomShape 2"/>
          <p:cNvSpPr/>
          <p:nvPr/>
        </p:nvSpPr>
        <p:spPr>
          <a:xfrm>
            <a:off x="1792440" y="5367240"/>
            <a:ext cx="5485680" cy="804240"/>
          </a:xfrm>
          <a:prstGeom prst="rect">
            <a:avLst/>
          </a:prstGeom>
          <a:noFill/>
          <a:ln>
            <a:noFill/>
          </a:ln>
        </p:spPr>
      </p:sp>
      <p:sp>
        <p:nvSpPr>
          <p:cNvPr id="130" name="CustomShape 3"/>
          <p:cNvSpPr/>
          <p:nvPr/>
        </p:nvSpPr>
        <p:spPr>
          <a:xfrm>
            <a:off x="2268360" y="692280"/>
            <a:ext cx="4318920" cy="39600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/>
          <p:cNvSpPr/>
          <p:nvPr/>
        </p:nvSpPr>
        <p:spPr>
          <a:xfrm>
            <a:off x="1792440" y="4437000"/>
            <a:ext cx="5485680" cy="9295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pl-PL" sz="6000" b="1">
                <a:solidFill>
                  <a:srgbClr val="000000"/>
                </a:solidFill>
                <a:latin typeface="Times New Roman"/>
              </a:rPr>
              <a:t> RECTANGLE</a:t>
            </a:r>
            <a:endParaRPr/>
          </a:p>
        </p:txBody>
      </p:sp>
      <p:sp>
        <p:nvSpPr>
          <p:cNvPr id="132" name="CustomShape 2"/>
          <p:cNvSpPr/>
          <p:nvPr/>
        </p:nvSpPr>
        <p:spPr>
          <a:xfrm>
            <a:off x="1792440" y="5367240"/>
            <a:ext cx="5485680" cy="804240"/>
          </a:xfrm>
          <a:prstGeom prst="rect">
            <a:avLst/>
          </a:prstGeom>
          <a:noFill/>
          <a:ln>
            <a:noFill/>
          </a:ln>
        </p:spPr>
      </p:sp>
      <p:sp>
        <p:nvSpPr>
          <p:cNvPr id="133" name="CustomShape 3"/>
          <p:cNvSpPr/>
          <p:nvPr/>
        </p:nvSpPr>
        <p:spPr>
          <a:xfrm>
            <a:off x="1908000" y="1341360"/>
            <a:ext cx="5184000" cy="2447280"/>
          </a:xfrm>
          <a:prstGeom prst="rect">
            <a:avLst/>
          </a:prstGeom>
          <a:solidFill>
            <a:srgbClr val="F57913"/>
          </a:solidFill>
          <a:ln w="25560">
            <a:solidFill>
              <a:srgbClr val="F79646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CustomShape 1"/>
          <p:cNvSpPr/>
          <p:nvPr/>
        </p:nvSpPr>
        <p:spPr>
          <a:xfrm>
            <a:off x="1792440" y="4800600"/>
            <a:ext cx="5485680" cy="565920"/>
          </a:xfrm>
          <a:prstGeom prst="rect">
            <a:avLst/>
          </a:prstGeom>
          <a:noFill/>
          <a:ln>
            <a:noFill/>
          </a:ln>
        </p:spPr>
      </p:sp>
      <p:sp>
        <p:nvSpPr>
          <p:cNvPr id="135" name="CustomShape 2"/>
          <p:cNvSpPr/>
          <p:nvPr/>
        </p:nvSpPr>
        <p:spPr>
          <a:xfrm>
            <a:off x="698400" y="2133720"/>
            <a:ext cx="3044160" cy="638640"/>
          </a:xfrm>
          <a:prstGeom prst="rect">
            <a:avLst/>
          </a:prstGeom>
          <a:noFill/>
          <a:ln w="9360">
            <a:noFill/>
          </a:ln>
        </p:spPr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3600" b="1" dirty="0">
                <a:solidFill>
                  <a:srgbClr val="000000"/>
                </a:solidFill>
                <a:latin typeface="Times New Roman"/>
              </a:rPr>
              <a:t>RECTANGLE</a:t>
            </a:r>
            <a:endParaRPr b="1" dirty="0"/>
          </a:p>
        </p:txBody>
      </p:sp>
      <p:sp>
        <p:nvSpPr>
          <p:cNvPr id="136" name="CustomShape 3"/>
          <p:cNvSpPr/>
          <p:nvPr/>
        </p:nvSpPr>
        <p:spPr>
          <a:xfrm>
            <a:off x="4788000" y="0"/>
            <a:ext cx="2807640" cy="292356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137" name="CustomShape 4"/>
          <p:cNvSpPr/>
          <p:nvPr/>
        </p:nvSpPr>
        <p:spPr>
          <a:xfrm>
            <a:off x="4500720" y="2708280"/>
            <a:ext cx="3239280" cy="8611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pl-PL" sz="3600" b="1" dirty="0">
                <a:solidFill>
                  <a:srgbClr val="000000"/>
                </a:solidFill>
                <a:latin typeface="Times New Roman"/>
              </a:rPr>
              <a:t>    TRIANGLE</a:t>
            </a:r>
            <a:endParaRPr dirty="0"/>
          </a:p>
        </p:txBody>
      </p:sp>
      <p:sp>
        <p:nvSpPr>
          <p:cNvPr id="138" name="CustomShape 5"/>
          <p:cNvSpPr/>
          <p:nvPr/>
        </p:nvSpPr>
        <p:spPr>
          <a:xfrm>
            <a:off x="899640" y="3285000"/>
            <a:ext cx="2159280" cy="215820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139" name="CustomShape 6"/>
          <p:cNvSpPr/>
          <p:nvPr/>
        </p:nvSpPr>
        <p:spPr>
          <a:xfrm>
            <a:off x="6300720" y="3645000"/>
            <a:ext cx="2086920" cy="216000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40" name="CustomShape 7"/>
          <p:cNvSpPr/>
          <p:nvPr/>
        </p:nvSpPr>
        <p:spPr>
          <a:xfrm>
            <a:off x="5651640" y="5805360"/>
            <a:ext cx="5485680" cy="7185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pl-PL" sz="3600" b="1">
                <a:solidFill>
                  <a:srgbClr val="000000"/>
                </a:solidFill>
                <a:latin typeface="Times New Roman"/>
              </a:rPr>
              <a:t>       CIRCLE</a:t>
            </a:r>
            <a:endParaRPr/>
          </a:p>
        </p:txBody>
      </p:sp>
      <p:sp>
        <p:nvSpPr>
          <p:cNvPr id="141" name="CustomShape 8"/>
          <p:cNvSpPr/>
          <p:nvPr/>
        </p:nvSpPr>
        <p:spPr>
          <a:xfrm>
            <a:off x="-1332000" y="5516640"/>
            <a:ext cx="5485680" cy="8042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l-PL" sz="3600" b="1">
                <a:solidFill>
                  <a:srgbClr val="8B8B8B"/>
                </a:solidFill>
                <a:latin typeface="Calibri"/>
              </a:rPr>
              <a:t>                      </a:t>
            </a:r>
            <a:r>
              <a:rPr lang="pl-PL" sz="3600">
                <a:solidFill>
                  <a:srgbClr val="8B8B8B"/>
                </a:solidFill>
                <a:latin typeface="Calibri"/>
              </a:rPr>
              <a:t>  </a:t>
            </a:r>
            <a:endParaRPr/>
          </a:p>
        </p:txBody>
      </p:sp>
      <p:sp>
        <p:nvSpPr>
          <p:cNvPr id="142" name="CustomShape 9"/>
          <p:cNvSpPr/>
          <p:nvPr/>
        </p:nvSpPr>
        <p:spPr>
          <a:xfrm>
            <a:off x="360000" y="288000"/>
            <a:ext cx="3478680" cy="1453320"/>
          </a:xfrm>
          <a:prstGeom prst="rect">
            <a:avLst/>
          </a:prstGeom>
          <a:solidFill>
            <a:srgbClr val="F57913"/>
          </a:solidFill>
          <a:ln w="25560">
            <a:solidFill>
              <a:srgbClr val="F79646"/>
            </a:solidFill>
            <a:round/>
          </a:ln>
        </p:spPr>
      </p:sp>
      <p:sp>
        <p:nvSpPr>
          <p:cNvPr id="11" name="pole tekstowe 10"/>
          <p:cNvSpPr txBox="1"/>
          <p:nvPr/>
        </p:nvSpPr>
        <p:spPr>
          <a:xfrm>
            <a:off x="755576" y="5877272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SQUARE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ustomShape 1"/>
          <p:cNvSpPr/>
          <p:nvPr/>
        </p:nvSpPr>
        <p:spPr>
          <a:xfrm>
            <a:off x="467640" y="2997000"/>
            <a:ext cx="1259280" cy="719280"/>
          </a:xfrm>
          <a:prstGeom prst="rect">
            <a:avLst/>
          </a:prstGeom>
          <a:solidFill>
            <a:srgbClr val="F57913"/>
          </a:solidFill>
          <a:ln w="25560">
            <a:solidFill>
              <a:srgbClr val="F57913"/>
            </a:solidFill>
            <a:round/>
          </a:ln>
        </p:spPr>
      </p:sp>
      <p:sp>
        <p:nvSpPr>
          <p:cNvPr id="171" name="CustomShape 2"/>
          <p:cNvSpPr/>
          <p:nvPr/>
        </p:nvSpPr>
        <p:spPr>
          <a:xfrm>
            <a:off x="1331640" y="980640"/>
            <a:ext cx="575280" cy="575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72" name="CustomShape 3"/>
          <p:cNvSpPr/>
          <p:nvPr/>
        </p:nvSpPr>
        <p:spPr>
          <a:xfrm>
            <a:off x="467640" y="980640"/>
            <a:ext cx="647280" cy="64728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173" name="CustomShape 4"/>
          <p:cNvSpPr/>
          <p:nvPr/>
        </p:nvSpPr>
        <p:spPr>
          <a:xfrm>
            <a:off x="2267640" y="980640"/>
            <a:ext cx="647280" cy="64728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174" name="CustomShape 5"/>
          <p:cNvSpPr/>
          <p:nvPr/>
        </p:nvSpPr>
        <p:spPr>
          <a:xfrm>
            <a:off x="4068000" y="980640"/>
            <a:ext cx="647280" cy="64728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175" name="CustomShape 6"/>
          <p:cNvSpPr/>
          <p:nvPr/>
        </p:nvSpPr>
        <p:spPr>
          <a:xfrm rot="18684600">
            <a:off x="3177720" y="955080"/>
            <a:ext cx="575280" cy="575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76" name="Line 7"/>
          <p:cNvSpPr/>
          <p:nvPr/>
        </p:nvSpPr>
        <p:spPr>
          <a:xfrm>
            <a:off x="251280" y="1916640"/>
            <a:ext cx="8641080" cy="0"/>
          </a:xfrm>
          <a:prstGeom prst="line">
            <a:avLst/>
          </a:prstGeom>
          <a:ln w="9360">
            <a:solidFill>
              <a:srgbClr val="000000"/>
            </a:solidFill>
            <a:round/>
          </a:ln>
        </p:spPr>
      </p:sp>
      <p:sp>
        <p:nvSpPr>
          <p:cNvPr id="177" name="CustomShape 8"/>
          <p:cNvSpPr/>
          <p:nvPr/>
        </p:nvSpPr>
        <p:spPr>
          <a:xfrm>
            <a:off x="3420000" y="2997000"/>
            <a:ext cx="1259280" cy="719280"/>
          </a:xfrm>
          <a:prstGeom prst="rect">
            <a:avLst/>
          </a:prstGeom>
          <a:solidFill>
            <a:srgbClr val="F57913"/>
          </a:solidFill>
          <a:ln w="25560">
            <a:solidFill>
              <a:srgbClr val="F57913"/>
            </a:solidFill>
            <a:round/>
          </a:ln>
        </p:spPr>
      </p:sp>
      <p:sp>
        <p:nvSpPr>
          <p:cNvPr id="178" name="CustomShape 9"/>
          <p:cNvSpPr/>
          <p:nvPr/>
        </p:nvSpPr>
        <p:spPr>
          <a:xfrm>
            <a:off x="2699640" y="3069000"/>
            <a:ext cx="575280" cy="575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79" name="CustomShape 10"/>
          <p:cNvSpPr/>
          <p:nvPr/>
        </p:nvSpPr>
        <p:spPr>
          <a:xfrm>
            <a:off x="1979640" y="3069000"/>
            <a:ext cx="575280" cy="575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80" name="Line 11"/>
          <p:cNvSpPr/>
          <p:nvPr/>
        </p:nvSpPr>
        <p:spPr>
          <a:xfrm>
            <a:off x="323280" y="4005000"/>
            <a:ext cx="8641080" cy="0"/>
          </a:xfrm>
          <a:prstGeom prst="line">
            <a:avLst/>
          </a:prstGeom>
          <a:ln w="9360">
            <a:solidFill>
              <a:srgbClr val="000000"/>
            </a:solidFill>
            <a:round/>
          </a:ln>
        </p:spPr>
      </p:sp>
      <p:sp>
        <p:nvSpPr>
          <p:cNvPr id="181" name="CustomShape 12"/>
          <p:cNvSpPr/>
          <p:nvPr/>
        </p:nvSpPr>
        <p:spPr>
          <a:xfrm rot="18684600">
            <a:off x="1881360" y="5923800"/>
            <a:ext cx="575280" cy="575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82" name="CustomShape 13"/>
          <p:cNvSpPr/>
          <p:nvPr/>
        </p:nvSpPr>
        <p:spPr>
          <a:xfrm rot="18684600">
            <a:off x="1089360" y="5923800"/>
            <a:ext cx="575280" cy="575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83" name="CustomShape 14"/>
          <p:cNvSpPr/>
          <p:nvPr/>
        </p:nvSpPr>
        <p:spPr>
          <a:xfrm>
            <a:off x="179640" y="5949360"/>
            <a:ext cx="647280" cy="64728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184" name="CustomShape 15"/>
          <p:cNvSpPr/>
          <p:nvPr/>
        </p:nvSpPr>
        <p:spPr>
          <a:xfrm>
            <a:off x="7956360" y="6021360"/>
            <a:ext cx="575280" cy="575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85" name="CustomShape 16"/>
          <p:cNvSpPr/>
          <p:nvPr/>
        </p:nvSpPr>
        <p:spPr>
          <a:xfrm>
            <a:off x="7308360" y="6021360"/>
            <a:ext cx="575280" cy="575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86" name="CustomShape 17"/>
          <p:cNvSpPr/>
          <p:nvPr/>
        </p:nvSpPr>
        <p:spPr>
          <a:xfrm>
            <a:off x="5940000" y="5949360"/>
            <a:ext cx="1259280" cy="719280"/>
          </a:xfrm>
          <a:prstGeom prst="rect">
            <a:avLst/>
          </a:prstGeom>
          <a:solidFill>
            <a:srgbClr val="F57913"/>
          </a:solidFill>
          <a:ln w="25560">
            <a:solidFill>
              <a:srgbClr val="F57913"/>
            </a:solidFill>
            <a:round/>
          </a:ln>
        </p:spPr>
      </p:sp>
      <p:sp>
        <p:nvSpPr>
          <p:cNvPr id="187" name="CustomShape 18"/>
          <p:cNvSpPr/>
          <p:nvPr/>
        </p:nvSpPr>
        <p:spPr>
          <a:xfrm>
            <a:off x="-125640" y="908640"/>
            <a:ext cx="880560" cy="760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4400">
                <a:solidFill>
                  <a:srgbClr val="000000"/>
                </a:solidFill>
                <a:latin typeface="Times New Roman"/>
              </a:rPr>
              <a:t>1</a:t>
            </a:r>
            <a:endParaRPr/>
          </a:p>
        </p:txBody>
      </p:sp>
      <p:sp>
        <p:nvSpPr>
          <p:cNvPr id="188" name="CustomShape 19"/>
          <p:cNvSpPr/>
          <p:nvPr/>
        </p:nvSpPr>
        <p:spPr>
          <a:xfrm>
            <a:off x="0" y="5013000"/>
            <a:ext cx="754920" cy="760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4400">
                <a:solidFill>
                  <a:srgbClr val="000000"/>
                </a:solidFill>
                <a:latin typeface="Times New Roman"/>
              </a:rPr>
              <a:t>1</a:t>
            </a:r>
            <a:endParaRPr/>
          </a:p>
        </p:txBody>
      </p:sp>
      <p:sp>
        <p:nvSpPr>
          <p:cNvPr id="189" name="CustomShape 20"/>
          <p:cNvSpPr/>
          <p:nvPr/>
        </p:nvSpPr>
        <p:spPr>
          <a:xfrm>
            <a:off x="-180360" y="3069000"/>
            <a:ext cx="863280" cy="760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4400">
                <a:solidFill>
                  <a:srgbClr val="000000"/>
                </a:solidFill>
                <a:latin typeface="Times New Roman"/>
              </a:rPr>
              <a:t> 2</a:t>
            </a:r>
            <a:endParaRPr/>
          </a:p>
        </p:txBody>
      </p:sp>
      <p:sp>
        <p:nvSpPr>
          <p:cNvPr id="190" name="CustomShape 21"/>
          <p:cNvSpPr/>
          <p:nvPr/>
        </p:nvSpPr>
        <p:spPr>
          <a:xfrm>
            <a:off x="5868000" y="5013000"/>
            <a:ext cx="466920" cy="760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4400">
                <a:solidFill>
                  <a:srgbClr val="000000"/>
                </a:solidFill>
                <a:latin typeface="Times New Roman"/>
              </a:rPr>
              <a:t>2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CustomShape 1"/>
          <p:cNvSpPr/>
          <p:nvPr/>
        </p:nvSpPr>
        <p:spPr>
          <a:xfrm>
            <a:off x="6444360" y="260640"/>
            <a:ext cx="1799280" cy="1799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92" name="CustomShape 2"/>
          <p:cNvSpPr/>
          <p:nvPr/>
        </p:nvSpPr>
        <p:spPr>
          <a:xfrm>
            <a:off x="611640" y="692640"/>
            <a:ext cx="1259280" cy="1259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93" name="CustomShape 3"/>
          <p:cNvSpPr/>
          <p:nvPr/>
        </p:nvSpPr>
        <p:spPr>
          <a:xfrm>
            <a:off x="3564000" y="764640"/>
            <a:ext cx="899280" cy="899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194" name="CustomShape 4"/>
          <p:cNvSpPr/>
          <p:nvPr/>
        </p:nvSpPr>
        <p:spPr>
          <a:xfrm>
            <a:off x="6660360" y="2637000"/>
            <a:ext cx="1259280" cy="1259280"/>
          </a:xfrm>
          <a:prstGeom prst="triangle">
            <a:avLst>
              <a:gd name="adj" fmla="val 50000"/>
            </a:avLst>
          </a:prstGeom>
          <a:solidFill>
            <a:srgbClr val="7030A0"/>
          </a:solidFill>
          <a:ln w="25560">
            <a:solidFill>
              <a:srgbClr val="7030A0"/>
            </a:solidFill>
            <a:round/>
          </a:ln>
        </p:spPr>
      </p:sp>
      <p:sp>
        <p:nvSpPr>
          <p:cNvPr id="195" name="CustomShape 5"/>
          <p:cNvSpPr/>
          <p:nvPr/>
        </p:nvSpPr>
        <p:spPr>
          <a:xfrm>
            <a:off x="3420000" y="2205000"/>
            <a:ext cx="1799280" cy="1799280"/>
          </a:xfrm>
          <a:prstGeom prst="triangle">
            <a:avLst>
              <a:gd name="adj" fmla="val 50000"/>
            </a:avLst>
          </a:prstGeom>
          <a:solidFill>
            <a:srgbClr val="7030A0"/>
          </a:solidFill>
          <a:ln w="25560">
            <a:solidFill>
              <a:srgbClr val="7030A0"/>
            </a:solidFill>
            <a:round/>
          </a:ln>
        </p:spPr>
      </p:sp>
      <p:sp>
        <p:nvSpPr>
          <p:cNvPr id="196" name="CustomShape 6"/>
          <p:cNvSpPr/>
          <p:nvPr/>
        </p:nvSpPr>
        <p:spPr>
          <a:xfrm>
            <a:off x="755640" y="2925000"/>
            <a:ext cx="899280" cy="899280"/>
          </a:xfrm>
          <a:prstGeom prst="triangle">
            <a:avLst>
              <a:gd name="adj" fmla="val 50000"/>
            </a:avLst>
          </a:prstGeom>
          <a:solidFill>
            <a:srgbClr val="7030A0"/>
          </a:solidFill>
          <a:ln w="25560">
            <a:solidFill>
              <a:srgbClr val="7030A0"/>
            </a:solidFill>
            <a:round/>
          </a:ln>
        </p:spPr>
      </p:sp>
      <p:sp>
        <p:nvSpPr>
          <p:cNvPr id="197" name="CustomShape 7"/>
          <p:cNvSpPr/>
          <p:nvPr/>
        </p:nvSpPr>
        <p:spPr>
          <a:xfrm>
            <a:off x="6156000" y="5085360"/>
            <a:ext cx="1259280" cy="1259280"/>
          </a:xfrm>
          <a:prstGeom prst="rect">
            <a:avLst/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198" name="CustomShape 8"/>
          <p:cNvSpPr/>
          <p:nvPr/>
        </p:nvSpPr>
        <p:spPr>
          <a:xfrm>
            <a:off x="3924000" y="5229360"/>
            <a:ext cx="899280" cy="899280"/>
          </a:xfrm>
          <a:prstGeom prst="rect">
            <a:avLst/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199" name="CustomShape 9"/>
          <p:cNvSpPr/>
          <p:nvPr/>
        </p:nvSpPr>
        <p:spPr>
          <a:xfrm>
            <a:off x="755640" y="4437000"/>
            <a:ext cx="1799280" cy="1799280"/>
          </a:xfrm>
          <a:prstGeom prst="rect">
            <a:avLst/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826920" y="1413000"/>
            <a:ext cx="1728000" cy="17280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01" name="CustomShape 2"/>
          <p:cNvSpPr/>
          <p:nvPr/>
        </p:nvSpPr>
        <p:spPr>
          <a:xfrm>
            <a:off x="5508720" y="1125360"/>
            <a:ext cx="2878920" cy="2878920"/>
          </a:xfrm>
          <a:prstGeom prst="ellipse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202" name="CustomShape 3"/>
          <p:cNvSpPr/>
          <p:nvPr/>
        </p:nvSpPr>
        <p:spPr>
          <a:xfrm>
            <a:off x="3851280" y="4724280"/>
            <a:ext cx="1080000" cy="1079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03" name="CustomShape 4"/>
          <p:cNvSpPr/>
          <p:nvPr/>
        </p:nvSpPr>
        <p:spPr>
          <a:xfrm>
            <a:off x="3564000" y="1124640"/>
            <a:ext cx="1007640" cy="93492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204" name="CustomShape 5"/>
          <p:cNvSpPr/>
          <p:nvPr/>
        </p:nvSpPr>
        <p:spPr>
          <a:xfrm>
            <a:off x="539640" y="4149720"/>
            <a:ext cx="2518560" cy="2519280"/>
          </a:xfrm>
          <a:prstGeom prst="rect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05" name="CustomShape 6"/>
          <p:cNvSpPr/>
          <p:nvPr/>
        </p:nvSpPr>
        <p:spPr>
          <a:xfrm>
            <a:off x="6227640" y="4653000"/>
            <a:ext cx="1799280" cy="179928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CustomShape 1"/>
          <p:cNvSpPr/>
          <p:nvPr/>
        </p:nvSpPr>
        <p:spPr>
          <a:xfrm>
            <a:off x="539640" y="1484280"/>
            <a:ext cx="2807640" cy="33840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07" name="CustomShape 2"/>
          <p:cNvSpPr/>
          <p:nvPr/>
        </p:nvSpPr>
        <p:spPr>
          <a:xfrm>
            <a:off x="5724360" y="4437000"/>
            <a:ext cx="1583640" cy="1799640"/>
          </a:xfrm>
          <a:prstGeom prst="triangle">
            <a:avLst>
              <a:gd name="adj" fmla="val 50000"/>
            </a:avLst>
          </a:prstGeom>
          <a:solidFill>
            <a:srgbClr val="F57913"/>
          </a:solidFill>
          <a:ln w="25560">
            <a:solidFill>
              <a:srgbClr val="F57913"/>
            </a:solidFill>
            <a:round/>
          </a:ln>
        </p:spPr>
      </p:sp>
      <p:sp>
        <p:nvSpPr>
          <p:cNvPr id="208" name="CustomShape 3"/>
          <p:cNvSpPr/>
          <p:nvPr/>
        </p:nvSpPr>
        <p:spPr>
          <a:xfrm>
            <a:off x="5003640" y="907920"/>
            <a:ext cx="2015280" cy="208836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09" name="CustomShape 4"/>
          <p:cNvSpPr/>
          <p:nvPr/>
        </p:nvSpPr>
        <p:spPr>
          <a:xfrm>
            <a:off x="900000" y="5445000"/>
            <a:ext cx="3742560" cy="1151640"/>
          </a:xfrm>
          <a:prstGeom prst="rect">
            <a:avLst/>
          </a:prstGeom>
          <a:solidFill>
            <a:srgbClr val="F57913"/>
          </a:solidFill>
          <a:ln w="25560">
            <a:solidFill>
              <a:srgbClr val="F57913"/>
            </a:solidFill>
            <a:round/>
          </a:ln>
        </p:spPr>
      </p:sp>
      <p:sp>
        <p:nvSpPr>
          <p:cNvPr id="210" name="CustomShape 5"/>
          <p:cNvSpPr/>
          <p:nvPr/>
        </p:nvSpPr>
        <p:spPr>
          <a:xfrm>
            <a:off x="2556000" y="476280"/>
            <a:ext cx="2086920" cy="720000"/>
          </a:xfrm>
          <a:prstGeom prst="rect">
            <a:avLst/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11" name="CustomShape 6"/>
          <p:cNvSpPr/>
          <p:nvPr/>
        </p:nvSpPr>
        <p:spPr>
          <a:xfrm>
            <a:off x="7667640" y="1557360"/>
            <a:ext cx="1007280" cy="2878920"/>
          </a:xfrm>
          <a:prstGeom prst="rect">
            <a:avLst/>
          </a:prstGeom>
          <a:solidFill>
            <a:srgbClr val="F57913"/>
          </a:solidFill>
          <a:ln w="25560">
            <a:solidFill>
              <a:srgbClr val="F57913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CustomShape 1"/>
          <p:cNvSpPr/>
          <p:nvPr/>
        </p:nvSpPr>
        <p:spPr>
          <a:xfrm>
            <a:off x="1115640" y="1628640"/>
            <a:ext cx="1799280" cy="1799280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21" name="CustomShape 2"/>
          <p:cNvSpPr/>
          <p:nvPr/>
        </p:nvSpPr>
        <p:spPr>
          <a:xfrm>
            <a:off x="7236360" y="3285000"/>
            <a:ext cx="1259280" cy="1259280"/>
          </a:xfrm>
          <a:prstGeom prst="rect">
            <a:avLst/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22" name="CustomShape 3"/>
          <p:cNvSpPr/>
          <p:nvPr/>
        </p:nvSpPr>
        <p:spPr>
          <a:xfrm>
            <a:off x="3708000" y="1412640"/>
            <a:ext cx="3311640" cy="863280"/>
          </a:xfrm>
          <a:prstGeom prst="rect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23" name="CustomShape 4"/>
          <p:cNvSpPr/>
          <p:nvPr/>
        </p:nvSpPr>
        <p:spPr>
          <a:xfrm>
            <a:off x="4932000" y="2493000"/>
            <a:ext cx="2159640" cy="2159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24" name="CustomShape 5"/>
          <p:cNvSpPr/>
          <p:nvPr/>
        </p:nvSpPr>
        <p:spPr>
          <a:xfrm>
            <a:off x="5796000" y="5598000"/>
            <a:ext cx="1259280" cy="1259280"/>
          </a:xfrm>
          <a:prstGeom prst="ellipse">
            <a:avLst/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25" name="CustomShape 6"/>
          <p:cNvSpPr/>
          <p:nvPr/>
        </p:nvSpPr>
        <p:spPr>
          <a:xfrm>
            <a:off x="7812360" y="5373360"/>
            <a:ext cx="899280" cy="899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26" name="CustomShape 7"/>
          <p:cNvSpPr/>
          <p:nvPr/>
        </p:nvSpPr>
        <p:spPr>
          <a:xfrm>
            <a:off x="179640" y="3357000"/>
            <a:ext cx="1259280" cy="1259280"/>
          </a:xfrm>
          <a:prstGeom prst="triangle">
            <a:avLst>
              <a:gd name="adj" fmla="val 50000"/>
            </a:avLst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227" name="CustomShape 8"/>
          <p:cNvSpPr/>
          <p:nvPr/>
        </p:nvSpPr>
        <p:spPr>
          <a:xfrm>
            <a:off x="7452360" y="548640"/>
            <a:ext cx="431280" cy="1223280"/>
          </a:xfrm>
          <a:prstGeom prst="rect">
            <a:avLst/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28" name="CustomShape 9"/>
          <p:cNvSpPr/>
          <p:nvPr/>
        </p:nvSpPr>
        <p:spPr>
          <a:xfrm>
            <a:off x="4716000" y="5157360"/>
            <a:ext cx="899280" cy="899280"/>
          </a:xfrm>
          <a:prstGeom prst="rect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29" name="CustomShape 10"/>
          <p:cNvSpPr/>
          <p:nvPr/>
        </p:nvSpPr>
        <p:spPr>
          <a:xfrm>
            <a:off x="3636000" y="4293000"/>
            <a:ext cx="863640" cy="79128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30" name="CustomShape 11"/>
          <p:cNvSpPr/>
          <p:nvPr/>
        </p:nvSpPr>
        <p:spPr>
          <a:xfrm>
            <a:off x="1331640" y="4869000"/>
            <a:ext cx="1799280" cy="179928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  <p:sp>
        <p:nvSpPr>
          <p:cNvPr id="231" name="CustomShape 12"/>
          <p:cNvSpPr/>
          <p:nvPr/>
        </p:nvSpPr>
        <p:spPr>
          <a:xfrm>
            <a:off x="611640" y="188640"/>
            <a:ext cx="3672000" cy="1079280"/>
          </a:xfrm>
          <a:prstGeom prst="rect">
            <a:avLst/>
          </a:prstGeom>
          <a:solidFill>
            <a:srgbClr val="0070C0"/>
          </a:solidFill>
          <a:ln w="25560">
            <a:solidFill>
              <a:srgbClr val="0070C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9640" y="404640"/>
            <a:ext cx="2519640" cy="2025360"/>
          </a:xfrm>
          <a:prstGeom prst="rect">
            <a:avLst/>
          </a:prstGeom>
          <a:ln>
            <a:noFill/>
          </a:ln>
        </p:spPr>
      </p:pic>
      <p:pic>
        <p:nvPicPr>
          <p:cNvPr id="243" name="Picture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76360" y="404640"/>
            <a:ext cx="1878120" cy="2231640"/>
          </a:xfrm>
          <a:prstGeom prst="rect">
            <a:avLst/>
          </a:prstGeom>
          <a:ln w="9360">
            <a:noFill/>
          </a:ln>
        </p:spPr>
      </p:pic>
      <p:pic>
        <p:nvPicPr>
          <p:cNvPr id="244" name="Picture 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3640" y="2565000"/>
            <a:ext cx="2231640" cy="2114280"/>
          </a:xfrm>
          <a:prstGeom prst="rect">
            <a:avLst/>
          </a:prstGeom>
          <a:ln>
            <a:noFill/>
          </a:ln>
        </p:spPr>
      </p:pic>
      <p:pic>
        <p:nvPicPr>
          <p:cNvPr id="245" name="Picture 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76000" y="2205000"/>
            <a:ext cx="1815840" cy="1681920"/>
          </a:xfrm>
          <a:prstGeom prst="rect">
            <a:avLst/>
          </a:prstGeom>
          <a:ln>
            <a:noFill/>
          </a:ln>
        </p:spPr>
      </p:pic>
      <p:pic>
        <p:nvPicPr>
          <p:cNvPr id="246" name="Picture 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212000" y="0"/>
            <a:ext cx="2375640" cy="2447640"/>
          </a:xfrm>
          <a:prstGeom prst="rect">
            <a:avLst/>
          </a:prstGeom>
          <a:ln>
            <a:noFill/>
          </a:ln>
        </p:spPr>
      </p:pic>
      <p:pic>
        <p:nvPicPr>
          <p:cNvPr id="247" name="Picture 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092360" y="4221000"/>
            <a:ext cx="1462680" cy="1943640"/>
          </a:xfrm>
          <a:prstGeom prst="rect">
            <a:avLst/>
          </a:prstGeom>
          <a:ln>
            <a:noFill/>
          </a:ln>
        </p:spPr>
      </p:pic>
      <p:pic>
        <p:nvPicPr>
          <p:cNvPr id="248" name="Picture 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915640" y="3717000"/>
            <a:ext cx="3175920" cy="1679400"/>
          </a:xfrm>
          <a:prstGeom prst="rect">
            <a:avLst/>
          </a:prstGeom>
          <a:ln>
            <a:noFill/>
          </a:ln>
        </p:spPr>
      </p:pic>
      <p:pic>
        <p:nvPicPr>
          <p:cNvPr id="249" name="Picture 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11640" y="5085360"/>
            <a:ext cx="2556000" cy="1568160"/>
          </a:xfrm>
          <a:prstGeom prst="rect">
            <a:avLst/>
          </a:prstGeom>
          <a:ln>
            <a:noFill/>
          </a:ln>
        </p:spPr>
      </p:pic>
      <p:pic>
        <p:nvPicPr>
          <p:cNvPr id="250" name="Picture 1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724000" y="2277000"/>
            <a:ext cx="1992600" cy="1291680"/>
          </a:xfrm>
          <a:prstGeom prst="rect">
            <a:avLst/>
          </a:prstGeom>
          <a:ln>
            <a:noFill/>
          </a:ln>
        </p:spPr>
      </p:pic>
      <p:pic>
        <p:nvPicPr>
          <p:cNvPr id="251" name="Picture 1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148000" y="5013000"/>
            <a:ext cx="1799640" cy="165132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CustomShape 1"/>
          <p:cNvSpPr/>
          <p:nvPr/>
        </p:nvSpPr>
        <p:spPr>
          <a:xfrm rot="2714400">
            <a:off x="3112920" y="1969200"/>
            <a:ext cx="2699280" cy="2699280"/>
          </a:xfrm>
          <a:prstGeom prst="rect">
            <a:avLst/>
          </a:prstGeom>
          <a:solidFill>
            <a:srgbClr val="FF0000"/>
          </a:solidFill>
          <a:ln w="25560">
            <a:solidFill>
              <a:srgbClr val="FF3300"/>
            </a:solidFill>
            <a:round/>
          </a:ln>
        </p:spPr>
      </p:sp>
      <p:sp>
        <p:nvSpPr>
          <p:cNvPr id="253" name="CustomShape 2"/>
          <p:cNvSpPr/>
          <p:nvPr/>
        </p:nvSpPr>
        <p:spPr>
          <a:xfrm>
            <a:off x="3348000" y="188640"/>
            <a:ext cx="2231640" cy="1295280"/>
          </a:xfrm>
          <a:prstGeom prst="triangle">
            <a:avLst>
              <a:gd name="adj" fmla="val 50000"/>
            </a:avLst>
          </a:prstGeom>
          <a:solidFill>
            <a:srgbClr val="7030A0"/>
          </a:solidFill>
          <a:ln w="25560">
            <a:solidFill>
              <a:srgbClr val="7030A0"/>
            </a:solidFill>
            <a:round/>
          </a:ln>
        </p:spPr>
      </p:sp>
      <p:sp>
        <p:nvSpPr>
          <p:cNvPr id="254" name="CustomShape 3"/>
          <p:cNvSpPr/>
          <p:nvPr/>
        </p:nvSpPr>
        <p:spPr>
          <a:xfrm>
            <a:off x="3348000" y="5157360"/>
            <a:ext cx="2231640" cy="1295280"/>
          </a:xfrm>
          <a:prstGeom prst="triangle">
            <a:avLst>
              <a:gd name="adj" fmla="val 50000"/>
            </a:avLst>
          </a:prstGeom>
          <a:solidFill>
            <a:srgbClr val="7030A0"/>
          </a:solidFill>
          <a:ln w="25560">
            <a:solidFill>
              <a:srgbClr val="7030A0"/>
            </a:solidFill>
            <a:round/>
          </a:ln>
        </p:spPr>
      </p:sp>
      <p:sp>
        <p:nvSpPr>
          <p:cNvPr id="255" name="CustomShape 4"/>
          <p:cNvSpPr/>
          <p:nvPr/>
        </p:nvSpPr>
        <p:spPr>
          <a:xfrm rot="18856200">
            <a:off x="623520" y="2305080"/>
            <a:ext cx="3743640" cy="2015640"/>
          </a:xfrm>
          <a:prstGeom prst="triangle">
            <a:avLst>
              <a:gd name="adj" fmla="val 48846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56" name="CustomShape 5"/>
          <p:cNvSpPr/>
          <p:nvPr/>
        </p:nvSpPr>
        <p:spPr>
          <a:xfrm rot="2935800">
            <a:off x="4617720" y="2405520"/>
            <a:ext cx="3743640" cy="2015640"/>
          </a:xfrm>
          <a:prstGeom prst="triangle">
            <a:avLst>
              <a:gd name="adj" fmla="val 48846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CustomShape 1"/>
          <p:cNvSpPr/>
          <p:nvPr/>
        </p:nvSpPr>
        <p:spPr>
          <a:xfrm>
            <a:off x="5220000" y="4077000"/>
            <a:ext cx="3743640" cy="2015640"/>
          </a:xfrm>
          <a:prstGeom prst="triangle">
            <a:avLst>
              <a:gd name="adj" fmla="val 48846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58" name="CustomShape 2"/>
          <p:cNvSpPr/>
          <p:nvPr/>
        </p:nvSpPr>
        <p:spPr>
          <a:xfrm>
            <a:off x="5148000" y="764640"/>
            <a:ext cx="1910160" cy="1014120"/>
          </a:xfrm>
          <a:prstGeom prst="triangle">
            <a:avLst>
              <a:gd name="adj" fmla="val 48846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59" name="CustomShape 3"/>
          <p:cNvSpPr/>
          <p:nvPr/>
        </p:nvSpPr>
        <p:spPr>
          <a:xfrm>
            <a:off x="179640" y="2997000"/>
            <a:ext cx="3167640" cy="1655640"/>
          </a:xfrm>
          <a:prstGeom prst="triangle">
            <a:avLst>
              <a:gd name="adj" fmla="val 48846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60" name="CustomShape 4"/>
          <p:cNvSpPr/>
          <p:nvPr/>
        </p:nvSpPr>
        <p:spPr>
          <a:xfrm rot="5400000">
            <a:off x="1171080" y="5534640"/>
            <a:ext cx="863280" cy="540720"/>
          </a:xfrm>
          <a:prstGeom prst="rect">
            <a:avLst/>
          </a:prstGeom>
          <a:solidFill>
            <a:srgbClr val="984807"/>
          </a:solidFill>
          <a:ln w="25560">
            <a:solidFill>
              <a:srgbClr val="984807"/>
            </a:solidFill>
            <a:round/>
          </a:ln>
        </p:spPr>
      </p:sp>
      <p:sp>
        <p:nvSpPr>
          <p:cNvPr id="261" name="CustomShape 5"/>
          <p:cNvSpPr/>
          <p:nvPr/>
        </p:nvSpPr>
        <p:spPr>
          <a:xfrm>
            <a:off x="3564000" y="764640"/>
            <a:ext cx="575280" cy="575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62" name="CustomShape 6"/>
          <p:cNvSpPr/>
          <p:nvPr/>
        </p:nvSpPr>
        <p:spPr>
          <a:xfrm flipV="1">
            <a:off x="2771640" y="5300640"/>
            <a:ext cx="503280" cy="503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63" name="CustomShape 7"/>
          <p:cNvSpPr/>
          <p:nvPr/>
        </p:nvSpPr>
        <p:spPr>
          <a:xfrm>
            <a:off x="4644000" y="429300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64" name="CustomShape 8"/>
          <p:cNvSpPr/>
          <p:nvPr/>
        </p:nvSpPr>
        <p:spPr>
          <a:xfrm>
            <a:off x="755640" y="764640"/>
            <a:ext cx="899280" cy="899280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65" name="CustomShape 9"/>
          <p:cNvSpPr/>
          <p:nvPr/>
        </p:nvSpPr>
        <p:spPr>
          <a:xfrm rot="10800000">
            <a:off x="7309080" y="764640"/>
            <a:ext cx="899280" cy="899280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66" name="CustomShape 10"/>
          <p:cNvSpPr/>
          <p:nvPr/>
        </p:nvSpPr>
        <p:spPr>
          <a:xfrm rot="1980000">
            <a:off x="4691880" y="2871000"/>
            <a:ext cx="215280" cy="503280"/>
          </a:xfrm>
          <a:prstGeom prst="rect">
            <a:avLst/>
          </a:prstGeom>
          <a:solidFill>
            <a:srgbClr val="376092"/>
          </a:solidFill>
          <a:ln w="25560">
            <a:solidFill>
              <a:srgbClr val="558ED5"/>
            </a:solidFill>
            <a:round/>
          </a:ln>
        </p:spPr>
      </p:sp>
      <p:sp>
        <p:nvSpPr>
          <p:cNvPr id="267" name="CustomShape 11"/>
          <p:cNvSpPr/>
          <p:nvPr/>
        </p:nvSpPr>
        <p:spPr>
          <a:xfrm rot="4140000">
            <a:off x="2937960" y="1855440"/>
            <a:ext cx="215280" cy="503280"/>
          </a:xfrm>
          <a:prstGeom prst="rect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68" name="CustomShape 12"/>
          <p:cNvSpPr/>
          <p:nvPr/>
        </p:nvSpPr>
        <p:spPr>
          <a:xfrm rot="2161800" flipV="1">
            <a:off x="6371640" y="3067200"/>
            <a:ext cx="359280" cy="360000"/>
          </a:xfrm>
          <a:prstGeom prst="rect">
            <a:avLst/>
          </a:prstGeom>
          <a:solidFill>
            <a:srgbClr val="7030A0"/>
          </a:solidFill>
          <a:ln w="25560">
            <a:solidFill>
              <a:srgbClr val="7030A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CustomShape 1"/>
          <p:cNvSpPr/>
          <p:nvPr/>
        </p:nvSpPr>
        <p:spPr>
          <a:xfrm>
            <a:off x="-324720" y="1700640"/>
            <a:ext cx="3743640" cy="2015640"/>
          </a:xfrm>
          <a:prstGeom prst="triangle">
            <a:avLst>
              <a:gd name="adj" fmla="val 51254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70" name="CustomShape 2"/>
          <p:cNvSpPr/>
          <p:nvPr/>
        </p:nvSpPr>
        <p:spPr>
          <a:xfrm>
            <a:off x="683640" y="188640"/>
            <a:ext cx="1910160" cy="1014120"/>
          </a:xfrm>
          <a:prstGeom prst="triangle">
            <a:avLst>
              <a:gd name="adj" fmla="val 48846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71" name="CustomShape 3"/>
          <p:cNvSpPr/>
          <p:nvPr/>
        </p:nvSpPr>
        <p:spPr>
          <a:xfrm>
            <a:off x="0" y="908640"/>
            <a:ext cx="3167640" cy="1655640"/>
          </a:xfrm>
          <a:prstGeom prst="triangle">
            <a:avLst>
              <a:gd name="adj" fmla="val 48846"/>
            </a:avLst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</p:sp>
      <p:sp>
        <p:nvSpPr>
          <p:cNvPr id="272" name="CustomShape 4"/>
          <p:cNvSpPr/>
          <p:nvPr/>
        </p:nvSpPr>
        <p:spPr>
          <a:xfrm rot="5400000">
            <a:off x="1099080" y="3878280"/>
            <a:ext cx="863280" cy="540720"/>
          </a:xfrm>
          <a:prstGeom prst="rect">
            <a:avLst/>
          </a:prstGeom>
          <a:solidFill>
            <a:srgbClr val="984807"/>
          </a:solidFill>
          <a:ln w="25560">
            <a:solidFill>
              <a:srgbClr val="984807"/>
            </a:solidFill>
            <a:round/>
          </a:ln>
        </p:spPr>
      </p:sp>
      <p:sp>
        <p:nvSpPr>
          <p:cNvPr id="273" name="CustomShape 5"/>
          <p:cNvSpPr/>
          <p:nvPr/>
        </p:nvSpPr>
        <p:spPr>
          <a:xfrm rot="5400000">
            <a:off x="3511080" y="5354280"/>
            <a:ext cx="1799640" cy="540720"/>
          </a:xfrm>
          <a:prstGeom prst="rect">
            <a:avLst/>
          </a:prstGeom>
          <a:solidFill>
            <a:srgbClr val="984807"/>
          </a:solidFill>
          <a:ln w="25560">
            <a:solidFill>
              <a:srgbClr val="984807"/>
            </a:solidFill>
            <a:round/>
          </a:ln>
        </p:spPr>
      </p:sp>
      <p:sp>
        <p:nvSpPr>
          <p:cNvPr id="274" name="CustomShape 6"/>
          <p:cNvSpPr/>
          <p:nvPr/>
        </p:nvSpPr>
        <p:spPr>
          <a:xfrm>
            <a:off x="2988000" y="0"/>
            <a:ext cx="1943640" cy="162792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75" name="CustomShape 7"/>
          <p:cNvSpPr/>
          <p:nvPr/>
        </p:nvSpPr>
        <p:spPr>
          <a:xfrm rot="20535000">
            <a:off x="2770920" y="836640"/>
            <a:ext cx="2663640" cy="266364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76" name="CustomShape 8"/>
          <p:cNvSpPr/>
          <p:nvPr/>
        </p:nvSpPr>
        <p:spPr>
          <a:xfrm>
            <a:off x="2843640" y="2349000"/>
            <a:ext cx="2951640" cy="309564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77" name="CustomShape 9"/>
          <p:cNvSpPr/>
          <p:nvPr/>
        </p:nvSpPr>
        <p:spPr>
          <a:xfrm>
            <a:off x="6084000" y="188640"/>
            <a:ext cx="1007280" cy="1007280"/>
          </a:xfrm>
          <a:prstGeom prst="rect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78" name="CustomShape 10"/>
          <p:cNvSpPr/>
          <p:nvPr/>
        </p:nvSpPr>
        <p:spPr>
          <a:xfrm>
            <a:off x="5796000" y="836640"/>
            <a:ext cx="1583280" cy="1583280"/>
          </a:xfrm>
          <a:prstGeom prst="rect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79" name="CustomShape 11"/>
          <p:cNvSpPr/>
          <p:nvPr/>
        </p:nvSpPr>
        <p:spPr>
          <a:xfrm rot="5400000">
            <a:off x="6175800" y="4562280"/>
            <a:ext cx="1079280" cy="540720"/>
          </a:xfrm>
          <a:prstGeom prst="rect">
            <a:avLst/>
          </a:prstGeom>
          <a:solidFill>
            <a:srgbClr val="984807"/>
          </a:solidFill>
          <a:ln w="25560">
            <a:solidFill>
              <a:srgbClr val="984807"/>
            </a:solidFill>
            <a:round/>
          </a:ln>
        </p:spPr>
      </p:sp>
      <p:sp>
        <p:nvSpPr>
          <p:cNvPr id="280" name="CustomShape 12"/>
          <p:cNvSpPr/>
          <p:nvPr/>
        </p:nvSpPr>
        <p:spPr>
          <a:xfrm>
            <a:off x="2051640" y="642600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81" name="CustomShape 13"/>
          <p:cNvSpPr/>
          <p:nvPr/>
        </p:nvSpPr>
        <p:spPr>
          <a:xfrm>
            <a:off x="4788000" y="6478920"/>
            <a:ext cx="431280" cy="3783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82" name="CustomShape 14"/>
          <p:cNvSpPr/>
          <p:nvPr/>
        </p:nvSpPr>
        <p:spPr>
          <a:xfrm>
            <a:off x="2123640" y="602136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83" name="CustomShape 15"/>
          <p:cNvSpPr/>
          <p:nvPr/>
        </p:nvSpPr>
        <p:spPr>
          <a:xfrm>
            <a:off x="3636000" y="636228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84" name="CustomShape 16"/>
          <p:cNvSpPr/>
          <p:nvPr/>
        </p:nvSpPr>
        <p:spPr>
          <a:xfrm>
            <a:off x="3356280" y="657828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85" name="CustomShape 17"/>
          <p:cNvSpPr/>
          <p:nvPr/>
        </p:nvSpPr>
        <p:spPr>
          <a:xfrm>
            <a:off x="2564280" y="657828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86" name="CustomShape 18"/>
          <p:cNvSpPr/>
          <p:nvPr/>
        </p:nvSpPr>
        <p:spPr>
          <a:xfrm>
            <a:off x="2996280" y="657828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87" name="CustomShape 19"/>
          <p:cNvSpPr/>
          <p:nvPr/>
        </p:nvSpPr>
        <p:spPr>
          <a:xfrm>
            <a:off x="6300360" y="5949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88" name="CustomShape 20"/>
          <p:cNvSpPr/>
          <p:nvPr/>
        </p:nvSpPr>
        <p:spPr>
          <a:xfrm>
            <a:off x="3788280" y="651456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89" name="CustomShape 21"/>
          <p:cNvSpPr/>
          <p:nvPr/>
        </p:nvSpPr>
        <p:spPr>
          <a:xfrm>
            <a:off x="5868000" y="642600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90" name="CustomShape 22"/>
          <p:cNvSpPr/>
          <p:nvPr/>
        </p:nvSpPr>
        <p:spPr>
          <a:xfrm>
            <a:off x="5076000" y="642600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91" name="CustomShape 23"/>
          <p:cNvSpPr/>
          <p:nvPr/>
        </p:nvSpPr>
        <p:spPr>
          <a:xfrm>
            <a:off x="5868000" y="6165360"/>
            <a:ext cx="495000" cy="4950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92" name="CustomShape 24"/>
          <p:cNvSpPr/>
          <p:nvPr/>
        </p:nvSpPr>
        <p:spPr>
          <a:xfrm>
            <a:off x="5508000" y="642600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93" name="CustomShape 25"/>
          <p:cNvSpPr/>
          <p:nvPr/>
        </p:nvSpPr>
        <p:spPr>
          <a:xfrm>
            <a:off x="5652000" y="6237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294" name="CustomShape 26"/>
          <p:cNvSpPr/>
          <p:nvPr/>
        </p:nvSpPr>
        <p:spPr>
          <a:xfrm>
            <a:off x="5220000" y="602136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95" name="CustomShape 27"/>
          <p:cNvSpPr/>
          <p:nvPr/>
        </p:nvSpPr>
        <p:spPr>
          <a:xfrm>
            <a:off x="4788000" y="602136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96" name="CustomShape 28"/>
          <p:cNvSpPr/>
          <p:nvPr/>
        </p:nvSpPr>
        <p:spPr>
          <a:xfrm>
            <a:off x="6300360" y="636228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97" name="CustomShape 29"/>
          <p:cNvSpPr/>
          <p:nvPr/>
        </p:nvSpPr>
        <p:spPr>
          <a:xfrm>
            <a:off x="2123640" y="6012360"/>
            <a:ext cx="366480" cy="55692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298" name="CustomShape 30"/>
          <p:cNvSpPr/>
          <p:nvPr/>
        </p:nvSpPr>
        <p:spPr>
          <a:xfrm>
            <a:off x="1835640" y="6218280"/>
            <a:ext cx="359280" cy="639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299" name="CustomShape 31"/>
          <p:cNvSpPr/>
          <p:nvPr/>
        </p:nvSpPr>
        <p:spPr>
          <a:xfrm>
            <a:off x="6660360" y="6478920"/>
            <a:ext cx="431280" cy="3783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00" name="CustomShape 32"/>
          <p:cNvSpPr/>
          <p:nvPr/>
        </p:nvSpPr>
        <p:spPr>
          <a:xfrm>
            <a:off x="8172360" y="5949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01" name="CustomShape 33"/>
          <p:cNvSpPr/>
          <p:nvPr/>
        </p:nvSpPr>
        <p:spPr>
          <a:xfrm>
            <a:off x="7740360" y="642600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02" name="CustomShape 34"/>
          <p:cNvSpPr/>
          <p:nvPr/>
        </p:nvSpPr>
        <p:spPr>
          <a:xfrm>
            <a:off x="6948360" y="642600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03" name="CustomShape 35"/>
          <p:cNvSpPr/>
          <p:nvPr/>
        </p:nvSpPr>
        <p:spPr>
          <a:xfrm>
            <a:off x="7740360" y="6165360"/>
            <a:ext cx="495000" cy="4950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04" name="CustomShape 36"/>
          <p:cNvSpPr/>
          <p:nvPr/>
        </p:nvSpPr>
        <p:spPr>
          <a:xfrm>
            <a:off x="7380360" y="642600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05" name="CustomShape 37"/>
          <p:cNvSpPr/>
          <p:nvPr/>
        </p:nvSpPr>
        <p:spPr>
          <a:xfrm>
            <a:off x="7524360" y="6237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06" name="CustomShape 38"/>
          <p:cNvSpPr/>
          <p:nvPr/>
        </p:nvSpPr>
        <p:spPr>
          <a:xfrm>
            <a:off x="8388360" y="299700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07" name="CustomShape 39"/>
          <p:cNvSpPr/>
          <p:nvPr/>
        </p:nvSpPr>
        <p:spPr>
          <a:xfrm>
            <a:off x="6660360" y="602136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08" name="CustomShape 40"/>
          <p:cNvSpPr/>
          <p:nvPr/>
        </p:nvSpPr>
        <p:spPr>
          <a:xfrm>
            <a:off x="8172360" y="636228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09" name="CustomShape 41"/>
          <p:cNvSpPr/>
          <p:nvPr/>
        </p:nvSpPr>
        <p:spPr>
          <a:xfrm flipV="1">
            <a:off x="1368000" y="6383880"/>
            <a:ext cx="431280" cy="32040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10" name="CustomShape 42"/>
          <p:cNvSpPr/>
          <p:nvPr/>
        </p:nvSpPr>
        <p:spPr>
          <a:xfrm flipV="1">
            <a:off x="1440000" y="5907240"/>
            <a:ext cx="431280" cy="32040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11" name="CustomShape 43"/>
          <p:cNvSpPr/>
          <p:nvPr/>
        </p:nvSpPr>
        <p:spPr>
          <a:xfrm flipV="1">
            <a:off x="576000" y="6383880"/>
            <a:ext cx="431280" cy="32040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12" name="CustomShape 44"/>
          <p:cNvSpPr/>
          <p:nvPr/>
        </p:nvSpPr>
        <p:spPr>
          <a:xfrm flipV="1">
            <a:off x="1368000" y="6075720"/>
            <a:ext cx="495000" cy="3675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13" name="CustomShape 45"/>
          <p:cNvSpPr/>
          <p:nvPr/>
        </p:nvSpPr>
        <p:spPr>
          <a:xfrm flipV="1">
            <a:off x="216000" y="6383520"/>
            <a:ext cx="431280" cy="3204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14" name="CustomShape 46"/>
          <p:cNvSpPr/>
          <p:nvPr/>
        </p:nvSpPr>
        <p:spPr>
          <a:xfrm flipV="1">
            <a:off x="1008000" y="6383520"/>
            <a:ext cx="431280" cy="3204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15" name="CustomShape 47"/>
          <p:cNvSpPr/>
          <p:nvPr/>
        </p:nvSpPr>
        <p:spPr>
          <a:xfrm flipV="1">
            <a:off x="1152000" y="6234480"/>
            <a:ext cx="359280" cy="2811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16" name="CustomShape 48"/>
          <p:cNvSpPr/>
          <p:nvPr/>
        </p:nvSpPr>
        <p:spPr>
          <a:xfrm flipV="1">
            <a:off x="720000" y="5931720"/>
            <a:ext cx="423000" cy="3675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17" name="CustomShape 49"/>
          <p:cNvSpPr/>
          <p:nvPr/>
        </p:nvSpPr>
        <p:spPr>
          <a:xfrm flipV="1">
            <a:off x="288000" y="5931720"/>
            <a:ext cx="423000" cy="3675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18" name="CustomShape 50"/>
          <p:cNvSpPr/>
          <p:nvPr/>
        </p:nvSpPr>
        <p:spPr>
          <a:xfrm flipV="1">
            <a:off x="1800360" y="6272640"/>
            <a:ext cx="423000" cy="3675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19" name="CustomShape 51"/>
          <p:cNvSpPr/>
          <p:nvPr/>
        </p:nvSpPr>
        <p:spPr>
          <a:xfrm flipV="1">
            <a:off x="1520640" y="6536160"/>
            <a:ext cx="431280" cy="32040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20" name="CustomShape 52"/>
          <p:cNvSpPr/>
          <p:nvPr/>
        </p:nvSpPr>
        <p:spPr>
          <a:xfrm flipV="1">
            <a:off x="728640" y="6536160"/>
            <a:ext cx="431280" cy="32040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21" name="CustomShape 53"/>
          <p:cNvSpPr/>
          <p:nvPr/>
        </p:nvSpPr>
        <p:spPr>
          <a:xfrm flipV="1">
            <a:off x="1520640" y="6228000"/>
            <a:ext cx="495000" cy="3675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22" name="CustomShape 54"/>
          <p:cNvSpPr/>
          <p:nvPr/>
        </p:nvSpPr>
        <p:spPr>
          <a:xfrm flipV="1">
            <a:off x="1160640" y="6536160"/>
            <a:ext cx="431280" cy="3204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23" name="CustomShape 55"/>
          <p:cNvSpPr/>
          <p:nvPr/>
        </p:nvSpPr>
        <p:spPr>
          <a:xfrm flipV="1">
            <a:off x="872640" y="6084000"/>
            <a:ext cx="423000" cy="3675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24" name="CustomShape 56"/>
          <p:cNvSpPr/>
          <p:nvPr/>
        </p:nvSpPr>
        <p:spPr>
          <a:xfrm flipV="1">
            <a:off x="440280" y="6084000"/>
            <a:ext cx="423000" cy="3675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25" name="CustomShape 57"/>
          <p:cNvSpPr/>
          <p:nvPr/>
        </p:nvSpPr>
        <p:spPr>
          <a:xfrm flipV="1">
            <a:off x="1952640" y="6425280"/>
            <a:ext cx="423000" cy="3675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26" name="CustomShape 58"/>
          <p:cNvSpPr/>
          <p:nvPr/>
        </p:nvSpPr>
        <p:spPr>
          <a:xfrm flipV="1">
            <a:off x="1080000" y="5877000"/>
            <a:ext cx="366480" cy="41364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27" name="CustomShape 59"/>
          <p:cNvSpPr/>
          <p:nvPr/>
        </p:nvSpPr>
        <p:spPr>
          <a:xfrm flipV="1">
            <a:off x="288000" y="5877000"/>
            <a:ext cx="366480" cy="41364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28" name="CustomShape 60"/>
          <p:cNvSpPr/>
          <p:nvPr/>
        </p:nvSpPr>
        <p:spPr>
          <a:xfrm flipV="1">
            <a:off x="936000" y="5913360"/>
            <a:ext cx="431280" cy="314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29" name="CustomShape 61"/>
          <p:cNvSpPr/>
          <p:nvPr/>
        </p:nvSpPr>
        <p:spPr>
          <a:xfrm flipV="1">
            <a:off x="720000" y="5877000"/>
            <a:ext cx="366480" cy="41364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30" name="CustomShape 62"/>
          <p:cNvSpPr/>
          <p:nvPr/>
        </p:nvSpPr>
        <p:spPr>
          <a:xfrm flipV="1">
            <a:off x="648000" y="5880960"/>
            <a:ext cx="359280" cy="20232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31" name="CustomShape 63"/>
          <p:cNvSpPr/>
          <p:nvPr/>
        </p:nvSpPr>
        <p:spPr>
          <a:xfrm flipV="1">
            <a:off x="432000" y="5643720"/>
            <a:ext cx="359280" cy="3675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32" name="CustomShape 64"/>
          <p:cNvSpPr/>
          <p:nvPr/>
        </p:nvSpPr>
        <p:spPr>
          <a:xfrm flipV="1">
            <a:off x="0" y="6021720"/>
            <a:ext cx="359280" cy="47484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33" name="CustomShape 65"/>
          <p:cNvSpPr/>
          <p:nvPr/>
        </p:nvSpPr>
        <p:spPr>
          <a:xfrm flipV="1">
            <a:off x="1656360" y="6021720"/>
            <a:ext cx="359280" cy="47484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34" name="CustomShape 66"/>
          <p:cNvSpPr/>
          <p:nvPr/>
        </p:nvSpPr>
        <p:spPr>
          <a:xfrm rot="1221000" flipV="1">
            <a:off x="3484800" y="6215760"/>
            <a:ext cx="703080" cy="43416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35" name="CustomShape 67"/>
          <p:cNvSpPr/>
          <p:nvPr/>
        </p:nvSpPr>
        <p:spPr>
          <a:xfrm rot="1221000" flipV="1">
            <a:off x="3556800" y="5738760"/>
            <a:ext cx="703080" cy="43416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36" name="CustomShape 68"/>
          <p:cNvSpPr/>
          <p:nvPr/>
        </p:nvSpPr>
        <p:spPr>
          <a:xfrm rot="1220400" flipV="1">
            <a:off x="3503880" y="5902200"/>
            <a:ext cx="806760" cy="49824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37" name="CustomShape 69"/>
          <p:cNvSpPr/>
          <p:nvPr/>
        </p:nvSpPr>
        <p:spPr>
          <a:xfrm rot="1221000" flipV="1">
            <a:off x="3937320" y="6090480"/>
            <a:ext cx="689760" cy="49824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38" name="CustomShape 70"/>
          <p:cNvSpPr/>
          <p:nvPr/>
        </p:nvSpPr>
        <p:spPr>
          <a:xfrm rot="1221000" flipV="1">
            <a:off x="3637440" y="6368040"/>
            <a:ext cx="703080" cy="43416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39" name="CustomShape 71"/>
          <p:cNvSpPr/>
          <p:nvPr/>
        </p:nvSpPr>
        <p:spPr>
          <a:xfrm rot="1220400" flipV="1">
            <a:off x="3656160" y="6054480"/>
            <a:ext cx="806760" cy="49824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40" name="CustomShape 72"/>
          <p:cNvSpPr/>
          <p:nvPr/>
        </p:nvSpPr>
        <p:spPr>
          <a:xfrm rot="1221000" flipV="1">
            <a:off x="3277080" y="6368040"/>
            <a:ext cx="703080" cy="4341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41" name="CustomShape 73"/>
          <p:cNvSpPr/>
          <p:nvPr/>
        </p:nvSpPr>
        <p:spPr>
          <a:xfrm rot="1221000" flipV="1">
            <a:off x="4089600" y="6243120"/>
            <a:ext cx="689760" cy="49824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42" name="CustomShape 74"/>
          <p:cNvSpPr/>
          <p:nvPr/>
        </p:nvSpPr>
        <p:spPr>
          <a:xfrm rot="1221000" flipV="1">
            <a:off x="2570760" y="5453640"/>
            <a:ext cx="586080" cy="4986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43" name="CustomShape 75"/>
          <p:cNvSpPr/>
          <p:nvPr/>
        </p:nvSpPr>
        <p:spPr>
          <a:xfrm rot="1221000" flipV="1">
            <a:off x="2184480" y="5803200"/>
            <a:ext cx="586080" cy="6426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44" name="CustomShape 76"/>
          <p:cNvSpPr/>
          <p:nvPr/>
        </p:nvSpPr>
        <p:spPr>
          <a:xfrm rot="1221000" flipV="1">
            <a:off x="3840480" y="5803200"/>
            <a:ext cx="586080" cy="6426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45" name="CustomShape 77"/>
          <p:cNvSpPr/>
          <p:nvPr/>
        </p:nvSpPr>
        <p:spPr>
          <a:xfrm>
            <a:off x="7740360" y="479700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46" name="CustomShape 78"/>
          <p:cNvSpPr/>
          <p:nvPr/>
        </p:nvSpPr>
        <p:spPr>
          <a:xfrm>
            <a:off x="4500000" y="642600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47" name="CustomShape 79"/>
          <p:cNvSpPr/>
          <p:nvPr/>
        </p:nvSpPr>
        <p:spPr>
          <a:xfrm>
            <a:off x="2483640" y="465300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48" name="CustomShape 80"/>
          <p:cNvSpPr/>
          <p:nvPr/>
        </p:nvSpPr>
        <p:spPr>
          <a:xfrm>
            <a:off x="4500000" y="6165360"/>
            <a:ext cx="495000" cy="4950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49" name="CustomShape 81"/>
          <p:cNvSpPr/>
          <p:nvPr/>
        </p:nvSpPr>
        <p:spPr>
          <a:xfrm>
            <a:off x="7308360" y="522936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50" name="CustomShape 82"/>
          <p:cNvSpPr/>
          <p:nvPr/>
        </p:nvSpPr>
        <p:spPr>
          <a:xfrm>
            <a:off x="4284000" y="6237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51" name="CustomShape 83"/>
          <p:cNvSpPr/>
          <p:nvPr/>
        </p:nvSpPr>
        <p:spPr>
          <a:xfrm>
            <a:off x="2627640" y="6381360"/>
            <a:ext cx="423000" cy="47592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52" name="CustomShape 84"/>
          <p:cNvSpPr/>
          <p:nvPr/>
        </p:nvSpPr>
        <p:spPr>
          <a:xfrm>
            <a:off x="4932000" y="636228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53" name="CustomShape 85"/>
          <p:cNvSpPr/>
          <p:nvPr/>
        </p:nvSpPr>
        <p:spPr>
          <a:xfrm>
            <a:off x="8432280" y="637092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54" name="CustomShape 86"/>
          <p:cNvSpPr/>
          <p:nvPr/>
        </p:nvSpPr>
        <p:spPr>
          <a:xfrm>
            <a:off x="8504280" y="589428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55" name="CustomShape 87"/>
          <p:cNvSpPr/>
          <p:nvPr/>
        </p:nvSpPr>
        <p:spPr>
          <a:xfrm>
            <a:off x="7640280" y="637092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56" name="CustomShape 88"/>
          <p:cNvSpPr/>
          <p:nvPr/>
        </p:nvSpPr>
        <p:spPr>
          <a:xfrm>
            <a:off x="8432280" y="6110280"/>
            <a:ext cx="495000" cy="4950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57" name="CustomShape 89"/>
          <p:cNvSpPr/>
          <p:nvPr/>
        </p:nvSpPr>
        <p:spPr>
          <a:xfrm>
            <a:off x="8072280" y="637092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58" name="CustomShape 90"/>
          <p:cNvSpPr/>
          <p:nvPr/>
        </p:nvSpPr>
        <p:spPr>
          <a:xfrm>
            <a:off x="8216280" y="618228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59" name="CustomShape 91"/>
          <p:cNvSpPr/>
          <p:nvPr/>
        </p:nvSpPr>
        <p:spPr>
          <a:xfrm>
            <a:off x="7784280" y="596628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60" name="CustomShape 92"/>
          <p:cNvSpPr/>
          <p:nvPr/>
        </p:nvSpPr>
        <p:spPr>
          <a:xfrm>
            <a:off x="8584560" y="6262920"/>
            <a:ext cx="495000" cy="4950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61" name="CustomShape 93"/>
          <p:cNvSpPr/>
          <p:nvPr/>
        </p:nvSpPr>
        <p:spPr>
          <a:xfrm>
            <a:off x="7936560" y="611892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62" name="CustomShape 94"/>
          <p:cNvSpPr/>
          <p:nvPr/>
        </p:nvSpPr>
        <p:spPr>
          <a:xfrm>
            <a:off x="7504560" y="611892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63" name="CustomShape 95"/>
          <p:cNvSpPr/>
          <p:nvPr/>
        </p:nvSpPr>
        <p:spPr>
          <a:xfrm>
            <a:off x="8144280" y="5957640"/>
            <a:ext cx="366480" cy="55692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64" name="CustomShape 96"/>
          <p:cNvSpPr/>
          <p:nvPr/>
        </p:nvSpPr>
        <p:spPr>
          <a:xfrm>
            <a:off x="8000280" y="5894280"/>
            <a:ext cx="431280" cy="42300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65" name="CustomShape 97"/>
          <p:cNvSpPr/>
          <p:nvPr/>
        </p:nvSpPr>
        <p:spPr>
          <a:xfrm>
            <a:off x="7784280" y="5957640"/>
            <a:ext cx="366480" cy="55692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66" name="CustomShape 98"/>
          <p:cNvSpPr/>
          <p:nvPr/>
        </p:nvSpPr>
        <p:spPr>
          <a:xfrm>
            <a:off x="7712280" y="5750280"/>
            <a:ext cx="359280" cy="27252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67" name="CustomShape 99"/>
          <p:cNvSpPr/>
          <p:nvPr/>
        </p:nvSpPr>
        <p:spPr>
          <a:xfrm>
            <a:off x="7496280" y="5678280"/>
            <a:ext cx="35928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68" name="CustomShape 100"/>
          <p:cNvSpPr/>
          <p:nvPr/>
        </p:nvSpPr>
        <p:spPr>
          <a:xfrm>
            <a:off x="8720280" y="6163560"/>
            <a:ext cx="359280" cy="639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69" name="CustomShape 101"/>
          <p:cNvSpPr/>
          <p:nvPr/>
        </p:nvSpPr>
        <p:spPr>
          <a:xfrm rot="1221000" flipV="1">
            <a:off x="7921080" y="6160680"/>
            <a:ext cx="703080" cy="43416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70" name="CustomShape 102"/>
          <p:cNvSpPr/>
          <p:nvPr/>
        </p:nvSpPr>
        <p:spPr>
          <a:xfrm rot="1221000" flipV="1">
            <a:off x="7515000" y="6151680"/>
            <a:ext cx="703080" cy="70092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71" name="CustomShape 103"/>
          <p:cNvSpPr/>
          <p:nvPr/>
        </p:nvSpPr>
        <p:spPr>
          <a:xfrm rot="1221000" flipV="1">
            <a:off x="8353440" y="6160680"/>
            <a:ext cx="703080" cy="4341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72" name="CustomShape 104"/>
          <p:cNvSpPr/>
          <p:nvPr/>
        </p:nvSpPr>
        <p:spPr>
          <a:xfrm rot="1221000" flipV="1">
            <a:off x="8482320" y="6014520"/>
            <a:ext cx="586080" cy="3808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73" name="CustomShape 105"/>
          <p:cNvSpPr/>
          <p:nvPr/>
        </p:nvSpPr>
        <p:spPr>
          <a:xfrm rot="1221000" flipV="1">
            <a:off x="8085600" y="5694840"/>
            <a:ext cx="689760" cy="49824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74" name="CustomShape 106"/>
          <p:cNvSpPr/>
          <p:nvPr/>
        </p:nvSpPr>
        <p:spPr>
          <a:xfrm rot="1221000" flipV="1">
            <a:off x="7653600" y="5694840"/>
            <a:ext cx="689760" cy="49824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75" name="CustomShape 107"/>
          <p:cNvSpPr/>
          <p:nvPr/>
        </p:nvSpPr>
        <p:spPr>
          <a:xfrm rot="1221000" flipV="1">
            <a:off x="8073720" y="6312960"/>
            <a:ext cx="703080" cy="43416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76" name="CustomShape 108"/>
          <p:cNvSpPr/>
          <p:nvPr/>
        </p:nvSpPr>
        <p:spPr>
          <a:xfrm rot="1221000" flipV="1">
            <a:off x="6940800" y="5980320"/>
            <a:ext cx="689760" cy="49824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77" name="CustomShape 109"/>
          <p:cNvSpPr/>
          <p:nvPr/>
        </p:nvSpPr>
        <p:spPr>
          <a:xfrm rot="1221000" flipV="1">
            <a:off x="2908440" y="5908320"/>
            <a:ext cx="689760" cy="49824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78" name="CustomShape 110"/>
          <p:cNvSpPr/>
          <p:nvPr/>
        </p:nvSpPr>
        <p:spPr>
          <a:xfrm rot="1218600" flipV="1">
            <a:off x="8466480" y="5620320"/>
            <a:ext cx="597240" cy="56016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79" name="CustomShape 111"/>
          <p:cNvSpPr/>
          <p:nvPr/>
        </p:nvSpPr>
        <p:spPr>
          <a:xfrm rot="1218600" flipV="1">
            <a:off x="7674480" y="5620320"/>
            <a:ext cx="597240" cy="56016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80" name="CustomShape 112"/>
          <p:cNvSpPr/>
          <p:nvPr/>
        </p:nvSpPr>
        <p:spPr>
          <a:xfrm rot="1222200" flipV="1">
            <a:off x="8284320" y="5660280"/>
            <a:ext cx="523440" cy="4258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81" name="CustomShape 113"/>
          <p:cNvSpPr/>
          <p:nvPr/>
        </p:nvSpPr>
        <p:spPr>
          <a:xfrm rot="1218600" flipV="1">
            <a:off x="2778120" y="6035400"/>
            <a:ext cx="597240" cy="56052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82" name="CustomShape 114"/>
          <p:cNvSpPr/>
          <p:nvPr/>
        </p:nvSpPr>
        <p:spPr>
          <a:xfrm rot="1221000" flipV="1">
            <a:off x="8240760" y="5385600"/>
            <a:ext cx="586080" cy="4996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83" name="CustomShape 115"/>
          <p:cNvSpPr/>
          <p:nvPr/>
        </p:nvSpPr>
        <p:spPr>
          <a:xfrm>
            <a:off x="2267640" y="5949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84" name="CustomShape 116"/>
          <p:cNvSpPr/>
          <p:nvPr/>
        </p:nvSpPr>
        <p:spPr>
          <a:xfrm>
            <a:off x="2267640" y="636228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85" name="CustomShape 117"/>
          <p:cNvSpPr/>
          <p:nvPr/>
        </p:nvSpPr>
        <p:spPr>
          <a:xfrm>
            <a:off x="2627640" y="6478920"/>
            <a:ext cx="431280" cy="3783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86" name="CustomShape 118"/>
          <p:cNvSpPr/>
          <p:nvPr/>
        </p:nvSpPr>
        <p:spPr>
          <a:xfrm>
            <a:off x="1907640" y="501300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87" name="CustomShape 119"/>
          <p:cNvSpPr/>
          <p:nvPr/>
        </p:nvSpPr>
        <p:spPr>
          <a:xfrm>
            <a:off x="2627640" y="602136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88" name="CustomShape 120"/>
          <p:cNvSpPr/>
          <p:nvPr/>
        </p:nvSpPr>
        <p:spPr>
          <a:xfrm>
            <a:off x="0" y="5949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89" name="CustomShape 121"/>
          <p:cNvSpPr/>
          <p:nvPr/>
        </p:nvSpPr>
        <p:spPr>
          <a:xfrm>
            <a:off x="0" y="636228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90" name="CustomShape 122"/>
          <p:cNvSpPr/>
          <p:nvPr/>
        </p:nvSpPr>
        <p:spPr>
          <a:xfrm>
            <a:off x="360000" y="6478920"/>
            <a:ext cx="431280" cy="3783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91" name="CustomShape 123"/>
          <p:cNvSpPr/>
          <p:nvPr/>
        </p:nvSpPr>
        <p:spPr>
          <a:xfrm>
            <a:off x="648000" y="6426000"/>
            <a:ext cx="43128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92" name="CustomShape 124"/>
          <p:cNvSpPr/>
          <p:nvPr/>
        </p:nvSpPr>
        <p:spPr>
          <a:xfrm>
            <a:off x="360000" y="6021360"/>
            <a:ext cx="42300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93" name="CustomShape 125"/>
          <p:cNvSpPr/>
          <p:nvPr/>
        </p:nvSpPr>
        <p:spPr>
          <a:xfrm flipH="1">
            <a:off x="6011280" y="6101640"/>
            <a:ext cx="43956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94" name="CustomShape 126"/>
          <p:cNvSpPr/>
          <p:nvPr/>
        </p:nvSpPr>
        <p:spPr>
          <a:xfrm flipH="1">
            <a:off x="5933520" y="6514560"/>
            <a:ext cx="51768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95" name="CustomShape 127"/>
          <p:cNvSpPr/>
          <p:nvPr/>
        </p:nvSpPr>
        <p:spPr>
          <a:xfrm flipH="1">
            <a:off x="6283440" y="6631200"/>
            <a:ext cx="527760" cy="37836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96" name="CustomShape 128"/>
          <p:cNvSpPr/>
          <p:nvPr/>
        </p:nvSpPr>
        <p:spPr>
          <a:xfrm flipH="1">
            <a:off x="6571440" y="6578280"/>
            <a:ext cx="527760" cy="431280"/>
          </a:xfrm>
          <a:prstGeom prst="ellipse">
            <a:avLst/>
          </a:prstGeom>
          <a:solidFill>
            <a:srgbClr val="FFFF00"/>
          </a:solidFill>
          <a:ln w="25560">
            <a:solidFill>
              <a:srgbClr val="FFFF00"/>
            </a:solidFill>
            <a:round/>
          </a:ln>
        </p:spPr>
      </p:sp>
      <p:sp>
        <p:nvSpPr>
          <p:cNvPr id="397" name="CustomShape 129"/>
          <p:cNvSpPr/>
          <p:nvPr/>
        </p:nvSpPr>
        <p:spPr>
          <a:xfrm flipH="1">
            <a:off x="5651280" y="4581000"/>
            <a:ext cx="517680" cy="495000"/>
          </a:xfrm>
          <a:prstGeom prst="ellipse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398" name="CustomShape 130"/>
          <p:cNvSpPr/>
          <p:nvPr/>
        </p:nvSpPr>
        <p:spPr>
          <a:xfrm>
            <a:off x="7092360" y="664200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399" name="CustomShape 131"/>
          <p:cNvSpPr/>
          <p:nvPr/>
        </p:nvSpPr>
        <p:spPr>
          <a:xfrm>
            <a:off x="8712000" y="642600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400" name="CustomShape 132"/>
          <p:cNvSpPr/>
          <p:nvPr/>
        </p:nvSpPr>
        <p:spPr>
          <a:xfrm>
            <a:off x="971640" y="6426000"/>
            <a:ext cx="431280" cy="43128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401" name="CustomShape 133"/>
          <p:cNvSpPr/>
          <p:nvPr/>
        </p:nvSpPr>
        <p:spPr>
          <a:xfrm>
            <a:off x="7668360" y="2349000"/>
            <a:ext cx="2339280" cy="2339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402" name="CustomShape 134"/>
          <p:cNvSpPr/>
          <p:nvPr/>
        </p:nvSpPr>
        <p:spPr>
          <a:xfrm>
            <a:off x="7668360" y="1124640"/>
            <a:ext cx="1799280" cy="1799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403" name="CustomShape 135"/>
          <p:cNvSpPr/>
          <p:nvPr/>
        </p:nvSpPr>
        <p:spPr>
          <a:xfrm>
            <a:off x="7704000" y="0"/>
            <a:ext cx="1439280" cy="1439280"/>
          </a:xfrm>
          <a:prstGeom prst="ellipse">
            <a:avLst/>
          </a:prstGeom>
          <a:solidFill>
            <a:srgbClr val="FF3300"/>
          </a:solidFill>
          <a:ln w="25560">
            <a:solidFill>
              <a:srgbClr val="FF0000"/>
            </a:solidFill>
            <a:round/>
          </a:ln>
        </p:spPr>
      </p:sp>
      <p:sp>
        <p:nvSpPr>
          <p:cNvPr id="404" name="CustomShape 136"/>
          <p:cNvSpPr/>
          <p:nvPr/>
        </p:nvSpPr>
        <p:spPr>
          <a:xfrm rot="5400000">
            <a:off x="8334000" y="4922280"/>
            <a:ext cx="1079280" cy="540720"/>
          </a:xfrm>
          <a:prstGeom prst="rect">
            <a:avLst/>
          </a:prstGeom>
          <a:solidFill>
            <a:srgbClr val="984807"/>
          </a:solidFill>
          <a:ln w="25560">
            <a:solidFill>
              <a:srgbClr val="984807"/>
            </a:solidFill>
            <a:round/>
          </a:ln>
        </p:spPr>
      </p:sp>
      <p:sp>
        <p:nvSpPr>
          <p:cNvPr id="405" name="CustomShape 137"/>
          <p:cNvSpPr/>
          <p:nvPr/>
        </p:nvSpPr>
        <p:spPr>
          <a:xfrm>
            <a:off x="5364000" y="1845000"/>
            <a:ext cx="2411280" cy="2411280"/>
          </a:xfrm>
          <a:prstGeom prst="rect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</p:sp>
      <p:sp>
        <p:nvSpPr>
          <p:cNvPr id="406" name="CustomShape 138"/>
          <p:cNvSpPr/>
          <p:nvPr/>
        </p:nvSpPr>
        <p:spPr>
          <a:xfrm>
            <a:off x="8460360" y="5445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  <p:sp>
        <p:nvSpPr>
          <p:cNvPr id="407" name="CustomShape 139"/>
          <p:cNvSpPr/>
          <p:nvPr/>
        </p:nvSpPr>
        <p:spPr>
          <a:xfrm>
            <a:off x="8784000" y="5589360"/>
            <a:ext cx="359280" cy="378360"/>
          </a:xfrm>
          <a:prstGeom prst="ellipse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89</Words>
  <Application>Microsoft Office PowerPoint</Application>
  <PresentationFormat>Pokaz na ekranie (4:3)</PresentationFormat>
  <Paragraphs>34</Paragraphs>
  <Slides>15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15</vt:i4>
      </vt:variant>
    </vt:vector>
  </HeadingPairs>
  <TitlesOfParts>
    <vt:vector size="24" baseType="lpstr">
      <vt:lpstr>Arial</vt:lpstr>
      <vt:lpstr>Calibri</vt:lpstr>
      <vt:lpstr>Calibri Light</vt:lpstr>
      <vt:lpstr>DejaVu Sans</vt:lpstr>
      <vt:lpstr>StarSymbol</vt:lpstr>
      <vt:lpstr>Times New Roman</vt:lpstr>
      <vt:lpstr>Office Theme</vt:lpstr>
      <vt:lpstr>Office Theme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English Academy</dc:creator>
  <cp:lastModifiedBy>Admin</cp:lastModifiedBy>
  <cp:revision>13</cp:revision>
  <dcterms:modified xsi:type="dcterms:W3CDTF">2015-08-07T09:06:53Z</dcterms:modified>
</cp:coreProperties>
</file>