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  <p:sldMasterId id="2147483674" r:id="rId3"/>
    <p:sldMasterId id="2147483687" r:id="rId4"/>
  </p:sldMasterIdLst>
  <p:notesMasterIdLst>
    <p:notesMasterId r:id="rId3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98" r:id="rId12"/>
    <p:sldId id="264" r:id="rId13"/>
    <p:sldId id="265" r:id="rId14"/>
    <p:sldId id="266" r:id="rId15"/>
    <p:sldId id="300" r:id="rId16"/>
    <p:sldId id="268" r:id="rId17"/>
    <p:sldId id="299" r:id="rId18"/>
    <p:sldId id="270" r:id="rId19"/>
    <p:sldId id="301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</p:sldIdLst>
  <p:sldSz cx="10080625" cy="7559675"/>
  <p:notesSz cx="7559675" cy="10691813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68" d="100"/>
          <a:sy n="68" d="100"/>
        </p:scale>
        <p:origin x="126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presProps" Target="presProps.xml"/><Relationship Id="rId8" Type="http://schemas.openxmlformats.org/officeDocument/2006/relationships/slide" Target="slides/slide4.xml"/><Relationship Id="rId3" Type="http://schemas.openxmlformats.org/officeDocument/2006/relationships/slideMaster" Target="slideMasters/slideMaster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PlaceHolder 1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pl-PL" sz="2810">
                <a:latin typeface="Arial"/>
              </a:rPr>
              <a:t>Kliknij, aby edytować format notatek</a:t>
            </a:r>
            <a:endParaRPr/>
          </a:p>
        </p:txBody>
      </p:sp>
      <p:sp>
        <p:nvSpPr>
          <p:cNvPr id="196" name="PlaceHolder 2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pl-PL" sz="1400">
                <a:latin typeface="Times New Roman"/>
              </a:rPr>
              <a:t>&lt;główka&gt;</a:t>
            </a:r>
            <a:endParaRPr/>
          </a:p>
        </p:txBody>
      </p:sp>
      <p:sp>
        <p:nvSpPr>
          <p:cNvPr id="197" name="PlaceHolder 3"/>
          <p:cNvSpPr>
            <a:spLocks noGrp="1"/>
          </p:cNvSpPr>
          <p:nvPr>
            <p:ph type="dt"/>
          </p:nvPr>
        </p:nvSpPr>
        <p:spPr>
          <a:xfrm>
            <a:off x="4278960" y="0"/>
            <a:ext cx="3280680" cy="534240"/>
          </a:xfrm>
          <a:prstGeom prst="rect">
            <a:avLst/>
          </a:prstGeom>
        </p:spPr>
        <p:txBody>
          <a:bodyPr lIns="0" tIns="0" rIns="0" bIns="0"/>
          <a:lstStyle/>
          <a:p>
            <a:pPr algn="r"/>
            <a:r>
              <a:rPr lang="pl-PL" sz="1400">
                <a:latin typeface="Times New Roman"/>
              </a:rPr>
              <a:t>&lt;data/godzina&gt;</a:t>
            </a:r>
            <a:endParaRPr/>
          </a:p>
        </p:txBody>
      </p:sp>
      <p:sp>
        <p:nvSpPr>
          <p:cNvPr id="198" name="PlaceHolder 4"/>
          <p:cNvSpPr>
            <a:spLocks noGrp="1"/>
          </p:cNvSpPr>
          <p:nvPr>
            <p:ph type="ftr"/>
          </p:nvPr>
        </p:nvSpPr>
        <p:spPr>
          <a:xfrm>
            <a:off x="0" y="10157400"/>
            <a:ext cx="3280680" cy="534240"/>
          </a:xfrm>
          <a:prstGeom prst="rect">
            <a:avLst/>
          </a:prstGeom>
        </p:spPr>
        <p:txBody>
          <a:bodyPr lIns="0" tIns="0" rIns="0" bIns="0" anchor="b"/>
          <a:lstStyle/>
          <a:p>
            <a:r>
              <a:rPr lang="pl-PL" sz="1400">
                <a:latin typeface="Times New Roman"/>
              </a:rPr>
              <a:t>&lt;stopka&gt;</a:t>
            </a:r>
            <a:endParaRPr/>
          </a:p>
        </p:txBody>
      </p:sp>
      <p:sp>
        <p:nvSpPr>
          <p:cNvPr id="199" name="PlaceHolder 5"/>
          <p:cNvSpPr>
            <a:spLocks noGrp="1"/>
          </p:cNvSpPr>
          <p:nvPr>
            <p:ph type="sldNum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</p:spPr>
        <p:txBody>
          <a:bodyPr lIns="0" tIns="0" rIns="0" bIns="0" anchor="b"/>
          <a:lstStyle/>
          <a:p>
            <a:pPr algn="r"/>
            <a:fld id="{F07CA621-03C9-4088-B146-0B6A2F1A880B}" type="slidenum">
              <a:rPr lang="pl-PL" sz="1400">
                <a:latin typeface="Times New Roman"/>
              </a:r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6780040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PlaceHolder 1"/>
          <p:cNvSpPr>
            <a:spLocks noGrp="1"/>
          </p:cNvSpPr>
          <p:nvPr>
            <p:ph type="body"/>
          </p:nvPr>
        </p:nvSpPr>
        <p:spPr>
          <a:xfrm>
            <a:off x="756000" y="5145480"/>
            <a:ext cx="6047640" cy="420948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50" name="TextShape 2"/>
          <p:cNvSpPr txBox="1"/>
          <p:nvPr/>
        </p:nvSpPr>
        <p:spPr>
          <a:xfrm>
            <a:off x="4282200" y="10155600"/>
            <a:ext cx="3275640" cy="536040"/>
          </a:xfrm>
          <a:prstGeom prst="rect">
            <a:avLst/>
          </a:prstGeom>
          <a:noFill/>
          <a:ln>
            <a:noFill/>
          </a:ln>
        </p:spPr>
        <p:txBody>
          <a:bodyPr anchor="b"/>
          <a:lstStyle/>
          <a:p>
            <a:pPr algn="r">
              <a:lnSpc>
                <a:spcPct val="100000"/>
              </a:lnSpc>
            </a:pPr>
            <a:fld id="{94B36DA1-32AE-49A0-8848-2D7B224CC696}" type="slidenum">
              <a:rPr lang="pl-PL" sz="1200" strike="noStrike">
                <a:solidFill>
                  <a:srgbClr val="000000"/>
                </a:solidFill>
                <a:latin typeface="+mn-lt"/>
                <a:ea typeface="+mn-ea"/>
              </a:rPr>
              <a:t>4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0421731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504000" y="1769040"/>
            <a:ext cx="9071640" cy="43844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9071640" cy="43844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4426920" cy="43844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1" name="PlaceHolder 3"/>
          <p:cNvSpPr>
            <a:spLocks noGrp="1"/>
          </p:cNvSpPr>
          <p:nvPr>
            <p:ph type="body"/>
          </p:nvPr>
        </p:nvSpPr>
        <p:spPr>
          <a:xfrm>
            <a:off x="5152680" y="1769040"/>
            <a:ext cx="4426920" cy="43844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504000" y="301320"/>
            <a:ext cx="9071640" cy="5851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6" name="PlaceHolder 3"/>
          <p:cNvSpPr>
            <a:spLocks noGrp="1"/>
          </p:cNvSpPr>
          <p:nvPr>
            <p:ph type="body"/>
          </p:nvPr>
        </p:nvSpPr>
        <p:spPr>
          <a:xfrm>
            <a:off x="504000" y="405936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7" name="PlaceHolder 4"/>
          <p:cNvSpPr>
            <a:spLocks noGrp="1"/>
          </p:cNvSpPr>
          <p:nvPr>
            <p:ph type="body"/>
          </p:nvPr>
        </p:nvSpPr>
        <p:spPr>
          <a:xfrm>
            <a:off x="5152680" y="1769040"/>
            <a:ext cx="4426920" cy="43844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4426920" cy="43844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5152680" y="176904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21" name="PlaceHolder 4"/>
          <p:cNvSpPr>
            <a:spLocks noGrp="1"/>
          </p:cNvSpPr>
          <p:nvPr>
            <p:ph type="body"/>
          </p:nvPr>
        </p:nvSpPr>
        <p:spPr>
          <a:xfrm>
            <a:off x="5152680" y="405936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5152680" y="176904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25" name="PlaceHolder 4"/>
          <p:cNvSpPr>
            <a:spLocks noGrp="1"/>
          </p:cNvSpPr>
          <p:nvPr>
            <p:ph type="body"/>
          </p:nvPr>
        </p:nvSpPr>
        <p:spPr>
          <a:xfrm>
            <a:off x="504000" y="4059360"/>
            <a:ext cx="907164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907164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504000" y="4059360"/>
            <a:ext cx="907164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5152680" y="176904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32" name="PlaceHolder 4"/>
          <p:cNvSpPr>
            <a:spLocks noGrp="1"/>
          </p:cNvSpPr>
          <p:nvPr>
            <p:ph type="body"/>
          </p:nvPr>
        </p:nvSpPr>
        <p:spPr>
          <a:xfrm>
            <a:off x="5152680" y="405936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33" name="PlaceHolder 5"/>
          <p:cNvSpPr>
            <a:spLocks noGrp="1"/>
          </p:cNvSpPr>
          <p:nvPr>
            <p:ph type="body"/>
          </p:nvPr>
        </p:nvSpPr>
        <p:spPr>
          <a:xfrm>
            <a:off x="504000" y="405936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9071640" cy="43844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36" name="PlaceHolder 3"/>
          <p:cNvSpPr>
            <a:spLocks noGrp="1"/>
          </p:cNvSpPr>
          <p:nvPr>
            <p:ph type="body"/>
          </p:nvPr>
        </p:nvSpPr>
        <p:spPr>
          <a:xfrm>
            <a:off x="504000" y="1769040"/>
            <a:ext cx="9071640" cy="43844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pic>
        <p:nvPicPr>
          <p:cNvPr id="37" name="Obraz 36"/>
          <p:cNvPicPr/>
          <p:nvPr/>
        </p:nvPicPr>
        <p:blipFill>
          <a:blip r:embed="rId2"/>
          <a:stretch/>
        </p:blipFill>
        <p:spPr>
          <a:xfrm>
            <a:off x="2292120" y="1768680"/>
            <a:ext cx="5495040" cy="4384440"/>
          </a:xfrm>
          <a:prstGeom prst="rect">
            <a:avLst/>
          </a:prstGeom>
          <a:ln>
            <a:noFill/>
          </a:ln>
        </p:spPr>
      </p:pic>
      <p:pic>
        <p:nvPicPr>
          <p:cNvPr id="38" name="Obraz 37"/>
          <p:cNvPicPr/>
          <p:nvPr/>
        </p:nvPicPr>
        <p:blipFill>
          <a:blip r:embed="rId2"/>
          <a:stretch/>
        </p:blipFill>
        <p:spPr>
          <a:xfrm>
            <a:off x="2292120" y="1768680"/>
            <a:ext cx="5495040" cy="43844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45" name="PlaceHolder 2"/>
          <p:cNvSpPr>
            <a:spLocks noGrp="1"/>
          </p:cNvSpPr>
          <p:nvPr>
            <p:ph type="subTitle"/>
          </p:nvPr>
        </p:nvSpPr>
        <p:spPr>
          <a:xfrm>
            <a:off x="504000" y="1769040"/>
            <a:ext cx="9071640" cy="43844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47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9071640" cy="43844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49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4426920" cy="43844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50" name="PlaceHolder 3"/>
          <p:cNvSpPr>
            <a:spLocks noGrp="1"/>
          </p:cNvSpPr>
          <p:nvPr>
            <p:ph type="body"/>
          </p:nvPr>
        </p:nvSpPr>
        <p:spPr>
          <a:xfrm>
            <a:off x="5152680" y="1769040"/>
            <a:ext cx="4426920" cy="43844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PlaceHolder 1"/>
          <p:cNvSpPr>
            <a:spLocks noGrp="1"/>
          </p:cNvSpPr>
          <p:nvPr>
            <p:ph type="subTitle"/>
          </p:nvPr>
        </p:nvSpPr>
        <p:spPr>
          <a:xfrm>
            <a:off x="504000" y="301320"/>
            <a:ext cx="9071640" cy="5851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54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55" name="PlaceHolder 3"/>
          <p:cNvSpPr>
            <a:spLocks noGrp="1"/>
          </p:cNvSpPr>
          <p:nvPr>
            <p:ph type="body"/>
          </p:nvPr>
        </p:nvSpPr>
        <p:spPr>
          <a:xfrm>
            <a:off x="504000" y="405936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56" name="PlaceHolder 4"/>
          <p:cNvSpPr>
            <a:spLocks noGrp="1"/>
          </p:cNvSpPr>
          <p:nvPr>
            <p:ph type="body"/>
          </p:nvPr>
        </p:nvSpPr>
        <p:spPr>
          <a:xfrm>
            <a:off x="5152680" y="1769040"/>
            <a:ext cx="4426920" cy="43844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58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4426920" cy="43844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59" name="PlaceHolder 3"/>
          <p:cNvSpPr>
            <a:spLocks noGrp="1"/>
          </p:cNvSpPr>
          <p:nvPr>
            <p:ph type="body"/>
          </p:nvPr>
        </p:nvSpPr>
        <p:spPr>
          <a:xfrm>
            <a:off x="5152680" y="176904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60" name="PlaceHolder 4"/>
          <p:cNvSpPr>
            <a:spLocks noGrp="1"/>
          </p:cNvSpPr>
          <p:nvPr>
            <p:ph type="body"/>
          </p:nvPr>
        </p:nvSpPr>
        <p:spPr>
          <a:xfrm>
            <a:off x="5152680" y="405936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62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63" name="PlaceHolder 3"/>
          <p:cNvSpPr>
            <a:spLocks noGrp="1"/>
          </p:cNvSpPr>
          <p:nvPr>
            <p:ph type="body"/>
          </p:nvPr>
        </p:nvSpPr>
        <p:spPr>
          <a:xfrm>
            <a:off x="5152680" y="176904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64" name="PlaceHolder 4"/>
          <p:cNvSpPr>
            <a:spLocks noGrp="1"/>
          </p:cNvSpPr>
          <p:nvPr>
            <p:ph type="body"/>
          </p:nvPr>
        </p:nvSpPr>
        <p:spPr>
          <a:xfrm>
            <a:off x="504000" y="4059360"/>
            <a:ext cx="907164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66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907164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67" name="PlaceHolder 3"/>
          <p:cNvSpPr>
            <a:spLocks noGrp="1"/>
          </p:cNvSpPr>
          <p:nvPr>
            <p:ph type="body"/>
          </p:nvPr>
        </p:nvSpPr>
        <p:spPr>
          <a:xfrm>
            <a:off x="504000" y="4059360"/>
            <a:ext cx="907164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69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70" name="PlaceHolder 3"/>
          <p:cNvSpPr>
            <a:spLocks noGrp="1"/>
          </p:cNvSpPr>
          <p:nvPr>
            <p:ph type="body"/>
          </p:nvPr>
        </p:nvSpPr>
        <p:spPr>
          <a:xfrm>
            <a:off x="5152680" y="176904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71" name="PlaceHolder 4"/>
          <p:cNvSpPr>
            <a:spLocks noGrp="1"/>
          </p:cNvSpPr>
          <p:nvPr>
            <p:ph type="body"/>
          </p:nvPr>
        </p:nvSpPr>
        <p:spPr>
          <a:xfrm>
            <a:off x="5152680" y="405936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72" name="PlaceHolder 5"/>
          <p:cNvSpPr>
            <a:spLocks noGrp="1"/>
          </p:cNvSpPr>
          <p:nvPr>
            <p:ph type="body"/>
          </p:nvPr>
        </p:nvSpPr>
        <p:spPr>
          <a:xfrm>
            <a:off x="504000" y="405936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74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9071640" cy="43844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75" name="PlaceHolder 3"/>
          <p:cNvSpPr>
            <a:spLocks noGrp="1"/>
          </p:cNvSpPr>
          <p:nvPr>
            <p:ph type="body"/>
          </p:nvPr>
        </p:nvSpPr>
        <p:spPr>
          <a:xfrm>
            <a:off x="504000" y="1769040"/>
            <a:ext cx="9071640" cy="43844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pic>
        <p:nvPicPr>
          <p:cNvPr id="76" name="Obraz 75"/>
          <p:cNvPicPr/>
          <p:nvPr/>
        </p:nvPicPr>
        <p:blipFill>
          <a:blip r:embed="rId2"/>
          <a:stretch/>
        </p:blipFill>
        <p:spPr>
          <a:xfrm>
            <a:off x="2292120" y="1768680"/>
            <a:ext cx="5495040" cy="4384440"/>
          </a:xfrm>
          <a:prstGeom prst="rect">
            <a:avLst/>
          </a:prstGeom>
          <a:ln>
            <a:noFill/>
          </a:ln>
        </p:spPr>
      </p:pic>
      <p:pic>
        <p:nvPicPr>
          <p:cNvPr id="77" name="Obraz 76"/>
          <p:cNvPicPr/>
          <p:nvPr/>
        </p:nvPicPr>
        <p:blipFill>
          <a:blip r:embed="rId2"/>
          <a:stretch/>
        </p:blipFill>
        <p:spPr>
          <a:xfrm>
            <a:off x="2292120" y="1768680"/>
            <a:ext cx="5495040" cy="43844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84" name="PlaceHolder 2"/>
          <p:cNvSpPr>
            <a:spLocks noGrp="1"/>
          </p:cNvSpPr>
          <p:nvPr>
            <p:ph type="subTitle"/>
          </p:nvPr>
        </p:nvSpPr>
        <p:spPr>
          <a:xfrm>
            <a:off x="504000" y="1769040"/>
            <a:ext cx="9071640" cy="43844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86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9071640" cy="43844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88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4426920" cy="43844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89" name="PlaceHolder 3"/>
          <p:cNvSpPr>
            <a:spLocks noGrp="1"/>
          </p:cNvSpPr>
          <p:nvPr>
            <p:ph type="body"/>
          </p:nvPr>
        </p:nvSpPr>
        <p:spPr>
          <a:xfrm>
            <a:off x="5152680" y="1769040"/>
            <a:ext cx="4426920" cy="43844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PlaceHolder 1"/>
          <p:cNvSpPr>
            <a:spLocks noGrp="1"/>
          </p:cNvSpPr>
          <p:nvPr>
            <p:ph type="subTitle"/>
          </p:nvPr>
        </p:nvSpPr>
        <p:spPr>
          <a:xfrm>
            <a:off x="504000" y="301320"/>
            <a:ext cx="9071640" cy="5851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93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94" name="PlaceHolder 3"/>
          <p:cNvSpPr>
            <a:spLocks noGrp="1"/>
          </p:cNvSpPr>
          <p:nvPr>
            <p:ph type="body"/>
          </p:nvPr>
        </p:nvSpPr>
        <p:spPr>
          <a:xfrm>
            <a:off x="504000" y="405936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95" name="PlaceHolder 4"/>
          <p:cNvSpPr>
            <a:spLocks noGrp="1"/>
          </p:cNvSpPr>
          <p:nvPr>
            <p:ph type="body"/>
          </p:nvPr>
        </p:nvSpPr>
        <p:spPr>
          <a:xfrm>
            <a:off x="5152680" y="1769040"/>
            <a:ext cx="4426920" cy="43844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97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4426920" cy="43844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98" name="PlaceHolder 3"/>
          <p:cNvSpPr>
            <a:spLocks noGrp="1"/>
          </p:cNvSpPr>
          <p:nvPr>
            <p:ph type="body"/>
          </p:nvPr>
        </p:nvSpPr>
        <p:spPr>
          <a:xfrm>
            <a:off x="5152680" y="176904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99" name="PlaceHolder 4"/>
          <p:cNvSpPr>
            <a:spLocks noGrp="1"/>
          </p:cNvSpPr>
          <p:nvPr>
            <p:ph type="body"/>
          </p:nvPr>
        </p:nvSpPr>
        <p:spPr>
          <a:xfrm>
            <a:off x="5152680" y="405936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101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02" name="PlaceHolder 3"/>
          <p:cNvSpPr>
            <a:spLocks noGrp="1"/>
          </p:cNvSpPr>
          <p:nvPr>
            <p:ph type="body"/>
          </p:nvPr>
        </p:nvSpPr>
        <p:spPr>
          <a:xfrm>
            <a:off x="5152680" y="176904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03" name="PlaceHolder 4"/>
          <p:cNvSpPr>
            <a:spLocks noGrp="1"/>
          </p:cNvSpPr>
          <p:nvPr>
            <p:ph type="body"/>
          </p:nvPr>
        </p:nvSpPr>
        <p:spPr>
          <a:xfrm>
            <a:off x="504000" y="4059360"/>
            <a:ext cx="907164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105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907164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06" name="PlaceHolder 3"/>
          <p:cNvSpPr>
            <a:spLocks noGrp="1"/>
          </p:cNvSpPr>
          <p:nvPr>
            <p:ph type="body"/>
          </p:nvPr>
        </p:nvSpPr>
        <p:spPr>
          <a:xfrm>
            <a:off x="504000" y="4059360"/>
            <a:ext cx="907164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108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09" name="PlaceHolder 3"/>
          <p:cNvSpPr>
            <a:spLocks noGrp="1"/>
          </p:cNvSpPr>
          <p:nvPr>
            <p:ph type="body"/>
          </p:nvPr>
        </p:nvSpPr>
        <p:spPr>
          <a:xfrm>
            <a:off x="5152680" y="176904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10" name="PlaceHolder 4"/>
          <p:cNvSpPr>
            <a:spLocks noGrp="1"/>
          </p:cNvSpPr>
          <p:nvPr>
            <p:ph type="body"/>
          </p:nvPr>
        </p:nvSpPr>
        <p:spPr>
          <a:xfrm>
            <a:off x="5152680" y="405936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11" name="PlaceHolder 5"/>
          <p:cNvSpPr>
            <a:spLocks noGrp="1"/>
          </p:cNvSpPr>
          <p:nvPr>
            <p:ph type="body"/>
          </p:nvPr>
        </p:nvSpPr>
        <p:spPr>
          <a:xfrm>
            <a:off x="504000" y="405936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113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9071640" cy="43844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14" name="PlaceHolder 3"/>
          <p:cNvSpPr>
            <a:spLocks noGrp="1"/>
          </p:cNvSpPr>
          <p:nvPr>
            <p:ph type="body"/>
          </p:nvPr>
        </p:nvSpPr>
        <p:spPr>
          <a:xfrm>
            <a:off x="504000" y="1769040"/>
            <a:ext cx="9071640" cy="43844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pic>
        <p:nvPicPr>
          <p:cNvPr id="115" name="Obraz 114"/>
          <p:cNvPicPr/>
          <p:nvPr/>
        </p:nvPicPr>
        <p:blipFill>
          <a:blip r:embed="rId2"/>
          <a:stretch/>
        </p:blipFill>
        <p:spPr>
          <a:xfrm>
            <a:off x="2292120" y="1768680"/>
            <a:ext cx="5495040" cy="4384440"/>
          </a:xfrm>
          <a:prstGeom prst="rect">
            <a:avLst/>
          </a:prstGeom>
          <a:ln>
            <a:noFill/>
          </a:ln>
        </p:spPr>
      </p:pic>
      <p:pic>
        <p:nvPicPr>
          <p:cNvPr id="116" name="Obraz 115"/>
          <p:cNvPicPr/>
          <p:nvPr/>
        </p:nvPicPr>
        <p:blipFill>
          <a:blip r:embed="rId2"/>
          <a:stretch/>
        </p:blipFill>
        <p:spPr>
          <a:xfrm>
            <a:off x="2292120" y="1768680"/>
            <a:ext cx="5495040" cy="43844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123" name="PlaceHolder 2"/>
          <p:cNvSpPr>
            <a:spLocks noGrp="1"/>
          </p:cNvSpPr>
          <p:nvPr>
            <p:ph type="subTitle"/>
          </p:nvPr>
        </p:nvSpPr>
        <p:spPr>
          <a:xfrm>
            <a:off x="504000" y="1769040"/>
            <a:ext cx="9071640" cy="43844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125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9071640" cy="43844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127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4426920" cy="43844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28" name="PlaceHolder 3"/>
          <p:cNvSpPr>
            <a:spLocks noGrp="1"/>
          </p:cNvSpPr>
          <p:nvPr>
            <p:ph type="body"/>
          </p:nvPr>
        </p:nvSpPr>
        <p:spPr>
          <a:xfrm>
            <a:off x="5152680" y="1769040"/>
            <a:ext cx="4426920" cy="43844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PlaceHolder 1"/>
          <p:cNvSpPr>
            <a:spLocks noGrp="1"/>
          </p:cNvSpPr>
          <p:nvPr>
            <p:ph type="subTitle"/>
          </p:nvPr>
        </p:nvSpPr>
        <p:spPr>
          <a:xfrm>
            <a:off x="504000" y="301320"/>
            <a:ext cx="9071640" cy="5851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132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33" name="PlaceHolder 3"/>
          <p:cNvSpPr>
            <a:spLocks noGrp="1"/>
          </p:cNvSpPr>
          <p:nvPr>
            <p:ph type="body"/>
          </p:nvPr>
        </p:nvSpPr>
        <p:spPr>
          <a:xfrm>
            <a:off x="504000" y="405936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34" name="PlaceHolder 4"/>
          <p:cNvSpPr>
            <a:spLocks noGrp="1"/>
          </p:cNvSpPr>
          <p:nvPr>
            <p:ph type="body"/>
          </p:nvPr>
        </p:nvSpPr>
        <p:spPr>
          <a:xfrm>
            <a:off x="5152680" y="1769040"/>
            <a:ext cx="4426920" cy="43844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136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4426920" cy="43844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37" name="PlaceHolder 3"/>
          <p:cNvSpPr>
            <a:spLocks noGrp="1"/>
          </p:cNvSpPr>
          <p:nvPr>
            <p:ph type="body"/>
          </p:nvPr>
        </p:nvSpPr>
        <p:spPr>
          <a:xfrm>
            <a:off x="5152680" y="176904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38" name="PlaceHolder 4"/>
          <p:cNvSpPr>
            <a:spLocks noGrp="1"/>
          </p:cNvSpPr>
          <p:nvPr>
            <p:ph type="body"/>
          </p:nvPr>
        </p:nvSpPr>
        <p:spPr>
          <a:xfrm>
            <a:off x="5152680" y="405936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140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41" name="PlaceHolder 3"/>
          <p:cNvSpPr>
            <a:spLocks noGrp="1"/>
          </p:cNvSpPr>
          <p:nvPr>
            <p:ph type="body"/>
          </p:nvPr>
        </p:nvSpPr>
        <p:spPr>
          <a:xfrm>
            <a:off x="5152680" y="176904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42" name="PlaceHolder 4"/>
          <p:cNvSpPr>
            <a:spLocks noGrp="1"/>
          </p:cNvSpPr>
          <p:nvPr>
            <p:ph type="body"/>
          </p:nvPr>
        </p:nvSpPr>
        <p:spPr>
          <a:xfrm>
            <a:off x="504000" y="4059360"/>
            <a:ext cx="907164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144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907164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45" name="PlaceHolder 3"/>
          <p:cNvSpPr>
            <a:spLocks noGrp="1"/>
          </p:cNvSpPr>
          <p:nvPr>
            <p:ph type="body"/>
          </p:nvPr>
        </p:nvSpPr>
        <p:spPr>
          <a:xfrm>
            <a:off x="504000" y="4059360"/>
            <a:ext cx="907164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147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48" name="PlaceHolder 3"/>
          <p:cNvSpPr>
            <a:spLocks noGrp="1"/>
          </p:cNvSpPr>
          <p:nvPr>
            <p:ph type="body"/>
          </p:nvPr>
        </p:nvSpPr>
        <p:spPr>
          <a:xfrm>
            <a:off x="5152680" y="176904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49" name="PlaceHolder 4"/>
          <p:cNvSpPr>
            <a:spLocks noGrp="1"/>
          </p:cNvSpPr>
          <p:nvPr>
            <p:ph type="body"/>
          </p:nvPr>
        </p:nvSpPr>
        <p:spPr>
          <a:xfrm>
            <a:off x="5152680" y="405936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50" name="PlaceHolder 5"/>
          <p:cNvSpPr>
            <a:spLocks noGrp="1"/>
          </p:cNvSpPr>
          <p:nvPr>
            <p:ph type="body"/>
          </p:nvPr>
        </p:nvSpPr>
        <p:spPr>
          <a:xfrm>
            <a:off x="504000" y="4059360"/>
            <a:ext cx="4426920" cy="20912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152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9071640" cy="43844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53" name="PlaceHolder 3"/>
          <p:cNvSpPr>
            <a:spLocks noGrp="1"/>
          </p:cNvSpPr>
          <p:nvPr>
            <p:ph type="body"/>
          </p:nvPr>
        </p:nvSpPr>
        <p:spPr>
          <a:xfrm>
            <a:off x="504000" y="1769040"/>
            <a:ext cx="9071640" cy="43844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pic>
        <p:nvPicPr>
          <p:cNvPr id="154" name="Obraz 153"/>
          <p:cNvPicPr/>
          <p:nvPr/>
        </p:nvPicPr>
        <p:blipFill>
          <a:blip r:embed="rId2"/>
          <a:stretch/>
        </p:blipFill>
        <p:spPr>
          <a:xfrm>
            <a:off x="2292120" y="1768680"/>
            <a:ext cx="5495040" cy="4384440"/>
          </a:xfrm>
          <a:prstGeom prst="rect">
            <a:avLst/>
          </a:prstGeom>
          <a:ln>
            <a:noFill/>
          </a:ln>
        </p:spPr>
      </p:pic>
      <p:pic>
        <p:nvPicPr>
          <p:cNvPr id="155" name="Obraz 154"/>
          <p:cNvPicPr/>
          <p:nvPr/>
        </p:nvPicPr>
        <p:blipFill>
          <a:blip r:embed="rId2"/>
          <a:stretch/>
        </p:blipFill>
        <p:spPr>
          <a:xfrm>
            <a:off x="2292120" y="1768680"/>
            <a:ext cx="5495040" cy="43844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slideLayout" Target="../slideLayouts/slideLayout48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9071640" cy="1262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pl-PL" sz="4400">
                <a:latin typeface="Arial"/>
              </a:rPr>
              <a:t>Kliknij, aby edytować format tekstu tytułu</a:t>
            </a:r>
            <a:endParaRPr/>
          </a:p>
        </p:txBody>
      </p:sp>
      <p:sp>
        <p:nvSpPr>
          <p:cNvPr id="6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9071640" cy="4384440"/>
          </a:xfrm>
          <a:prstGeom prst="rect">
            <a:avLst/>
          </a:prstGeom>
        </p:spPr>
        <p:txBody>
          <a:bodyPr lIns="0" tIns="0" rIns="0" bIns="0"/>
          <a:lstStyle/>
          <a:p>
            <a:pPr>
              <a:buSzPct val="45000"/>
              <a:buFont typeface="StarSymbol"/>
              <a:buChar char=""/>
            </a:pPr>
            <a:r>
              <a:rPr lang="pl-PL" sz="3200">
                <a:latin typeface="Arial"/>
              </a:rPr>
              <a:t>Kliknij, aby edytować format tekstu konspektu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pl-PL" sz="2800">
                <a:latin typeface="Arial"/>
              </a:rPr>
              <a:t>Drugi poziom konspektu</a:t>
            </a:r>
            <a:endParaRPr/>
          </a:p>
          <a:p>
            <a:pPr lvl="2">
              <a:buSzPct val="45000"/>
              <a:buFont typeface="StarSymbol"/>
              <a:buChar char=""/>
            </a:pPr>
            <a:r>
              <a:rPr lang="pl-PL" sz="2400">
                <a:latin typeface="Arial"/>
              </a:rPr>
              <a:t>Trzeci poziom konspektu</a:t>
            </a:r>
            <a:endParaRPr/>
          </a:p>
          <a:p>
            <a:pPr lvl="3">
              <a:buSzPct val="75000"/>
              <a:buFont typeface="StarSymbol"/>
              <a:buChar char=""/>
            </a:pPr>
            <a:r>
              <a:rPr lang="pl-PL" sz="2000">
                <a:latin typeface="Arial"/>
              </a:rPr>
              <a:t>Czwarty poziom konspektu</a:t>
            </a:r>
            <a:endParaRPr/>
          </a:p>
          <a:p>
            <a:pPr lvl="4">
              <a:buSzPct val="45000"/>
              <a:buFont typeface="StarSymbol"/>
              <a:buChar char=""/>
            </a:pPr>
            <a:r>
              <a:rPr lang="pl-PL" sz="2000">
                <a:latin typeface="Arial"/>
              </a:rPr>
              <a:t>Piąty poziom konspektu</a:t>
            </a:r>
            <a:endParaRPr/>
          </a:p>
          <a:p>
            <a:pPr lvl="5">
              <a:buSzPct val="45000"/>
              <a:buFont typeface="StarSymbol"/>
              <a:buChar char=""/>
            </a:pPr>
            <a:r>
              <a:rPr lang="pl-PL" sz="2000">
                <a:latin typeface="Arial"/>
              </a:rPr>
              <a:t>Szósty poziom konspektu</a:t>
            </a:r>
            <a:endParaRPr/>
          </a:p>
          <a:p>
            <a:pPr lvl="6">
              <a:buSzPct val="45000"/>
              <a:buFont typeface="StarSymbol"/>
              <a:buChar char=""/>
            </a:pPr>
            <a:r>
              <a:rPr lang="pl-PL" sz="2000">
                <a:latin typeface="Arial"/>
              </a:rPr>
              <a:t>Siódmy poziom konspektu</a:t>
            </a:r>
            <a:endParaRPr/>
          </a:p>
        </p:txBody>
      </p:sp>
      <p:sp>
        <p:nvSpPr>
          <p:cNvPr id="2" name="PlaceHolder 3"/>
          <p:cNvSpPr>
            <a:spLocks noGrp="1"/>
          </p:cNvSpPr>
          <p:nvPr>
            <p:ph type="dt"/>
          </p:nvPr>
        </p:nvSpPr>
        <p:spPr>
          <a:xfrm>
            <a:off x="504000" y="6887160"/>
            <a:ext cx="2348280" cy="521280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pl-PL" sz="1400">
                <a:latin typeface="Times New Roman"/>
              </a:rPr>
              <a:t>&lt;data/godzina&gt;</a:t>
            </a:r>
            <a:endParaRPr/>
          </a:p>
        </p:txBody>
      </p:sp>
      <p:sp>
        <p:nvSpPr>
          <p:cNvPr id="3" name="PlaceHolder 4"/>
          <p:cNvSpPr>
            <a:spLocks noGrp="1"/>
          </p:cNvSpPr>
          <p:nvPr>
            <p:ph type="ftr"/>
          </p:nvPr>
        </p:nvSpPr>
        <p:spPr>
          <a:xfrm>
            <a:off x="3447360" y="6887160"/>
            <a:ext cx="3195000" cy="521280"/>
          </a:xfrm>
          <a:prstGeom prst="rect">
            <a:avLst/>
          </a:prstGeom>
        </p:spPr>
        <p:txBody>
          <a:bodyPr lIns="0" tIns="0" rIns="0" bIns="0"/>
          <a:lstStyle/>
          <a:p>
            <a:pPr algn="ctr"/>
            <a:r>
              <a:rPr lang="pl-PL" sz="1400">
                <a:latin typeface="Times New Roman"/>
              </a:rPr>
              <a:t>&lt;stopka&gt;</a:t>
            </a:r>
            <a:endParaRPr/>
          </a:p>
        </p:txBody>
      </p:sp>
      <p:sp>
        <p:nvSpPr>
          <p:cNvPr id="4" name="PlaceHolder 5"/>
          <p:cNvSpPr>
            <a:spLocks noGrp="1"/>
          </p:cNvSpPr>
          <p:nvPr>
            <p:ph type="sldNum"/>
          </p:nvPr>
        </p:nvSpPr>
        <p:spPr>
          <a:xfrm>
            <a:off x="7227360" y="6887160"/>
            <a:ext cx="2348280" cy="521280"/>
          </a:xfrm>
          <a:prstGeom prst="rect">
            <a:avLst/>
          </a:prstGeom>
        </p:spPr>
        <p:txBody>
          <a:bodyPr lIns="0" tIns="0" rIns="0" bIns="0"/>
          <a:lstStyle/>
          <a:p>
            <a:pPr algn="r"/>
            <a:fld id="{8B82A27A-1074-4B08-BAB0-35BBB5F6C020}" type="slidenum">
              <a:rPr lang="pl-PL" sz="1400">
                <a:latin typeface="Times New Roman"/>
              </a:rPr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PlaceHolder 1"/>
          <p:cNvSpPr>
            <a:spLocks noGrp="1"/>
          </p:cNvSpPr>
          <p:nvPr>
            <p:ph type="title"/>
          </p:nvPr>
        </p:nvSpPr>
        <p:spPr>
          <a:xfrm>
            <a:off x="756000" y="1237320"/>
            <a:ext cx="8567640" cy="2631240"/>
          </a:xfrm>
          <a:prstGeom prst="rect">
            <a:avLst/>
          </a:prstGeom>
        </p:spPr>
        <p:txBody>
          <a:bodyPr anchor="b"/>
          <a:lstStyle/>
          <a:p>
            <a:pPr algn="ctr">
              <a:lnSpc>
                <a:spcPct val="100000"/>
              </a:lnSpc>
            </a:pPr>
            <a:r>
              <a:rPr lang="pl-PL" sz="6000" strike="noStrike">
                <a:solidFill>
                  <a:srgbClr val="000000"/>
                </a:solidFill>
                <a:latin typeface="Calibri Light"/>
              </a:rPr>
              <a:t>Kliknij, aby edytować format tekstu tytułuKliknij, aby edytować styl</a:t>
            </a:r>
            <a:endParaRPr/>
          </a:p>
        </p:txBody>
      </p:sp>
      <p:sp>
        <p:nvSpPr>
          <p:cNvPr id="40" name="PlaceHolder 2"/>
          <p:cNvSpPr>
            <a:spLocks noGrp="1"/>
          </p:cNvSpPr>
          <p:nvPr>
            <p:ph type="dt"/>
          </p:nvPr>
        </p:nvSpPr>
        <p:spPr>
          <a:xfrm>
            <a:off x="692640" y="7007040"/>
            <a:ext cx="2267640" cy="402120"/>
          </a:xfrm>
          <a:prstGeom prst="rect">
            <a:avLst/>
          </a:prstGeom>
        </p:spPr>
        <p:txBody>
          <a:bodyPr anchor="ctr"/>
          <a:lstStyle/>
          <a:p>
            <a:pPr>
              <a:lnSpc>
                <a:spcPct val="100000"/>
              </a:lnSpc>
            </a:pPr>
            <a:r>
              <a:rPr lang="pl-PL" sz="1200" strike="noStrike">
                <a:solidFill>
                  <a:srgbClr val="8B8B8B"/>
                </a:solidFill>
                <a:latin typeface="Calibri"/>
              </a:rPr>
              <a:t>15-8-10</a:t>
            </a:r>
            <a:endParaRPr/>
          </a:p>
        </p:txBody>
      </p:sp>
      <p:sp>
        <p:nvSpPr>
          <p:cNvPr id="41" name="PlaceHolder 3"/>
          <p:cNvSpPr>
            <a:spLocks noGrp="1"/>
          </p:cNvSpPr>
          <p:nvPr>
            <p:ph type="ftr"/>
          </p:nvPr>
        </p:nvSpPr>
        <p:spPr>
          <a:xfrm>
            <a:off x="3339000" y="7007040"/>
            <a:ext cx="3401640" cy="402120"/>
          </a:xfrm>
          <a:prstGeom prst="rect">
            <a:avLst/>
          </a:prstGeom>
        </p:spPr>
        <p:txBody>
          <a:bodyPr anchor="ctr"/>
          <a:lstStyle/>
          <a:p>
            <a:endParaRPr/>
          </a:p>
        </p:txBody>
      </p:sp>
      <p:sp>
        <p:nvSpPr>
          <p:cNvPr id="42" name="PlaceHolder 4"/>
          <p:cNvSpPr>
            <a:spLocks noGrp="1"/>
          </p:cNvSpPr>
          <p:nvPr>
            <p:ph type="sldNum"/>
          </p:nvPr>
        </p:nvSpPr>
        <p:spPr>
          <a:xfrm>
            <a:off x="7119000" y="7007040"/>
            <a:ext cx="2267640" cy="402120"/>
          </a:xfrm>
          <a:prstGeom prst="rect">
            <a:avLst/>
          </a:prstGeom>
        </p:spPr>
        <p:txBody>
          <a:bodyPr anchor="ctr"/>
          <a:lstStyle/>
          <a:p>
            <a:pPr algn="r">
              <a:lnSpc>
                <a:spcPct val="100000"/>
              </a:lnSpc>
            </a:pPr>
            <a:fld id="{3E779708-054A-4626-AA19-A8116F1AE9BC}" type="slidenum">
              <a:rPr lang="pl-PL" sz="1200" strike="noStrike">
                <a:solidFill>
                  <a:srgbClr val="8B8B8B"/>
                </a:solidFill>
                <a:latin typeface="Calibri"/>
              </a:rPr>
              <a:t>‹#›</a:t>
            </a:fld>
            <a:endParaRPr/>
          </a:p>
        </p:txBody>
      </p:sp>
      <p:sp>
        <p:nvSpPr>
          <p:cNvPr id="43" name="PlaceHolder 5"/>
          <p:cNvSpPr>
            <a:spLocks noGrp="1"/>
          </p:cNvSpPr>
          <p:nvPr>
            <p:ph type="body"/>
          </p:nvPr>
        </p:nvSpPr>
        <p:spPr>
          <a:xfrm>
            <a:off x="504000" y="1768680"/>
            <a:ext cx="9071640" cy="4384440"/>
          </a:xfrm>
          <a:prstGeom prst="rect">
            <a:avLst/>
          </a:prstGeom>
        </p:spPr>
        <p:txBody>
          <a:bodyPr lIns="0" tIns="0" rIns="0" bIns="0"/>
          <a:lstStyle/>
          <a:p>
            <a:pPr>
              <a:buSzPct val="45000"/>
              <a:buFont typeface="StarSymbol"/>
              <a:buChar char=""/>
            </a:pPr>
            <a:r>
              <a:rPr lang="pl-PL" sz="3089">
                <a:latin typeface="Calibri"/>
              </a:rPr>
              <a:t>Kliknij, aby edytować format tekstu konspektu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pl-PL" sz="2210">
                <a:latin typeface="Calibri"/>
              </a:rPr>
              <a:t>Drugi poziom konspektu</a:t>
            </a:r>
            <a:endParaRPr/>
          </a:p>
          <a:p>
            <a:pPr lvl="2">
              <a:buSzPct val="45000"/>
              <a:buFont typeface="StarSymbol"/>
              <a:buChar char=""/>
            </a:pPr>
            <a:r>
              <a:rPr lang="pl-PL" sz="1989">
                <a:latin typeface="Calibri"/>
              </a:rPr>
              <a:t>Trzeci poziom konspektu</a:t>
            </a:r>
            <a:endParaRPr/>
          </a:p>
          <a:p>
            <a:pPr lvl="3">
              <a:buSzPct val="75000"/>
              <a:buFont typeface="StarSymbol"/>
              <a:buChar char=""/>
            </a:pPr>
            <a:r>
              <a:rPr lang="pl-PL" sz="1989">
                <a:latin typeface="Calibri"/>
              </a:rPr>
              <a:t>Czwarty poziom konspektu</a:t>
            </a:r>
            <a:endParaRPr/>
          </a:p>
          <a:p>
            <a:pPr lvl="4">
              <a:buSzPct val="45000"/>
              <a:buFont typeface="StarSymbol"/>
              <a:buChar char=""/>
            </a:pPr>
            <a:r>
              <a:rPr lang="pl-PL" sz="2210">
                <a:latin typeface="Calibri"/>
              </a:rPr>
              <a:t>Piąty poziom konspektu</a:t>
            </a:r>
            <a:endParaRPr/>
          </a:p>
          <a:p>
            <a:pPr lvl="5">
              <a:buSzPct val="45000"/>
              <a:buFont typeface="StarSymbol"/>
              <a:buChar char=""/>
            </a:pPr>
            <a:r>
              <a:rPr lang="pl-PL" sz="2210">
                <a:latin typeface="Calibri"/>
              </a:rPr>
              <a:t>Szósty poziom konspektu</a:t>
            </a:r>
            <a:endParaRPr/>
          </a:p>
          <a:p>
            <a:pPr lvl="6">
              <a:buSzPct val="45000"/>
              <a:buFont typeface="StarSymbol"/>
              <a:buChar char=""/>
            </a:pPr>
            <a:r>
              <a:rPr lang="pl-PL" sz="2210">
                <a:latin typeface="Calibri"/>
              </a:rPr>
              <a:t>Siódmy poziom konspektu</a:t>
            </a:r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692640" y="402120"/>
            <a:ext cx="8693640" cy="1460880"/>
          </a:xfrm>
          <a:prstGeom prst="rect">
            <a:avLst/>
          </a:prstGeom>
        </p:spPr>
        <p:txBody>
          <a:bodyPr anchor="ctr"/>
          <a:lstStyle/>
          <a:p>
            <a:pPr>
              <a:lnSpc>
                <a:spcPct val="90000"/>
              </a:lnSpc>
            </a:pPr>
            <a:r>
              <a:rPr lang="pl-PL" sz="4400" strike="noStrike">
                <a:solidFill>
                  <a:srgbClr val="000000"/>
                </a:solidFill>
                <a:latin typeface="Calibri Light"/>
              </a:rPr>
              <a:t>Kliknij, aby edytować format tekstu tytułuKliknij, aby edytować styl</a:t>
            </a:r>
            <a:endParaRPr/>
          </a:p>
        </p:txBody>
      </p:sp>
      <p:sp>
        <p:nvSpPr>
          <p:cNvPr id="79" name="PlaceHolder 2"/>
          <p:cNvSpPr>
            <a:spLocks noGrp="1"/>
          </p:cNvSpPr>
          <p:nvPr>
            <p:ph type="body"/>
          </p:nvPr>
        </p:nvSpPr>
        <p:spPr>
          <a:xfrm>
            <a:off x="692640" y="2012400"/>
            <a:ext cx="8693640" cy="4796280"/>
          </a:xfrm>
          <a:prstGeom prst="rect">
            <a:avLst/>
          </a:prstGeom>
        </p:spPr>
        <p:txBody>
          <a:bodyPr/>
          <a:lstStyle/>
          <a:p>
            <a:pPr>
              <a:buSzPct val="45000"/>
              <a:buFont typeface="StarSymbol"/>
              <a:buChar char=""/>
            </a:pPr>
            <a:r>
              <a:rPr lang="pl-PL" sz="2800" strike="noStrike">
                <a:solidFill>
                  <a:srgbClr val="000000"/>
                </a:solidFill>
                <a:latin typeface="Calibri"/>
              </a:rPr>
              <a:t>Kliknij, aby edytować format tekstu konspektu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pl-PL" sz="2800" strike="noStrike">
                <a:solidFill>
                  <a:srgbClr val="000000"/>
                </a:solidFill>
                <a:latin typeface="Calibri"/>
              </a:rPr>
              <a:t>Drugi poziom konspektu</a:t>
            </a:r>
            <a:endParaRPr/>
          </a:p>
          <a:p>
            <a:pPr lvl="2">
              <a:buSzPct val="45000"/>
              <a:buFont typeface="StarSymbol"/>
              <a:buChar char=""/>
            </a:pPr>
            <a:r>
              <a:rPr lang="pl-PL" sz="2800" strike="noStrike">
                <a:solidFill>
                  <a:srgbClr val="000000"/>
                </a:solidFill>
                <a:latin typeface="Calibri"/>
              </a:rPr>
              <a:t>Trzeci poziom konspektu</a:t>
            </a:r>
            <a:endParaRPr/>
          </a:p>
          <a:p>
            <a:pPr lvl="3">
              <a:buSzPct val="75000"/>
              <a:buFont typeface="StarSymbol"/>
              <a:buChar char=""/>
            </a:pPr>
            <a:r>
              <a:rPr lang="pl-PL" sz="2800" strike="noStrike">
                <a:solidFill>
                  <a:srgbClr val="000000"/>
                </a:solidFill>
                <a:latin typeface="Calibri"/>
              </a:rPr>
              <a:t>Czwarty poziom konspektu</a:t>
            </a:r>
            <a:endParaRPr/>
          </a:p>
          <a:p>
            <a:pPr lvl="4">
              <a:buSzPct val="45000"/>
              <a:buFont typeface="StarSymbol"/>
              <a:buChar char=""/>
            </a:pPr>
            <a:r>
              <a:rPr lang="pl-PL" sz="2800" strike="noStrike">
                <a:solidFill>
                  <a:srgbClr val="000000"/>
                </a:solidFill>
                <a:latin typeface="Calibri"/>
              </a:rPr>
              <a:t>Piąty poziom konspektu</a:t>
            </a:r>
            <a:endParaRPr/>
          </a:p>
          <a:p>
            <a:pPr lvl="5">
              <a:buSzPct val="45000"/>
              <a:buFont typeface="StarSymbol"/>
              <a:buChar char=""/>
            </a:pPr>
            <a:r>
              <a:rPr lang="pl-PL" sz="2800" strike="noStrike">
                <a:solidFill>
                  <a:srgbClr val="000000"/>
                </a:solidFill>
                <a:latin typeface="Calibri"/>
              </a:rPr>
              <a:t>Szósty poziom konspektu</a:t>
            </a:r>
            <a:endParaRPr/>
          </a:p>
          <a:p>
            <a:pPr>
              <a:lnSpc>
                <a:spcPct val="100000"/>
              </a:lnSpc>
              <a:buFont typeface="Arial"/>
              <a:buChar char="•"/>
            </a:pPr>
            <a:r>
              <a:rPr lang="pl-PL" sz="2800" strike="noStrike">
                <a:solidFill>
                  <a:srgbClr val="000000"/>
                </a:solidFill>
                <a:latin typeface="Calibri"/>
              </a:rPr>
              <a:t>Siódmy poziom konspektuKliknij, aby edytować style wzorca tekstu</a:t>
            </a:r>
            <a:endParaRPr/>
          </a:p>
          <a:p>
            <a:pPr lvl="1">
              <a:lnSpc>
                <a:spcPct val="100000"/>
              </a:lnSpc>
              <a:buFont typeface="Arial"/>
              <a:buChar char="•"/>
            </a:pPr>
            <a:r>
              <a:rPr lang="pl-PL" sz="2400" strike="noStrike">
                <a:solidFill>
                  <a:srgbClr val="000000"/>
                </a:solidFill>
                <a:latin typeface="Calibri"/>
              </a:rPr>
              <a:t>Drugi poziom</a:t>
            </a:r>
            <a:endParaRPr/>
          </a:p>
          <a:p>
            <a:pPr lvl="2">
              <a:lnSpc>
                <a:spcPct val="100000"/>
              </a:lnSpc>
              <a:buFont typeface="Arial"/>
              <a:buChar char="•"/>
            </a:pPr>
            <a:r>
              <a:rPr lang="pl-PL" sz="2000" strike="noStrike">
                <a:solidFill>
                  <a:srgbClr val="000000"/>
                </a:solidFill>
                <a:latin typeface="Calibri"/>
              </a:rPr>
              <a:t>Trzeci poziom</a:t>
            </a:r>
            <a:endParaRPr/>
          </a:p>
          <a:p>
            <a:pPr lvl="3">
              <a:lnSpc>
                <a:spcPct val="100000"/>
              </a:lnSpc>
              <a:buFont typeface="Arial"/>
              <a:buChar char="•"/>
            </a:pPr>
            <a:r>
              <a:rPr lang="pl-PL" strike="noStrike">
                <a:solidFill>
                  <a:srgbClr val="000000"/>
                </a:solidFill>
                <a:latin typeface="Calibri"/>
              </a:rPr>
              <a:t>Czwarty poziom</a:t>
            </a:r>
            <a:endParaRPr/>
          </a:p>
          <a:p>
            <a:pPr lvl="4">
              <a:lnSpc>
                <a:spcPct val="100000"/>
              </a:lnSpc>
              <a:buFont typeface="Arial"/>
              <a:buChar char="•"/>
            </a:pPr>
            <a:r>
              <a:rPr lang="pl-PL" strike="noStrike">
                <a:solidFill>
                  <a:srgbClr val="000000"/>
                </a:solidFill>
                <a:latin typeface="Calibri"/>
              </a:rPr>
              <a:t>Piąty poziom</a:t>
            </a:r>
            <a:endParaRPr/>
          </a:p>
        </p:txBody>
      </p:sp>
      <p:sp>
        <p:nvSpPr>
          <p:cNvPr id="80" name="PlaceHolder 3"/>
          <p:cNvSpPr>
            <a:spLocks noGrp="1"/>
          </p:cNvSpPr>
          <p:nvPr>
            <p:ph type="dt"/>
          </p:nvPr>
        </p:nvSpPr>
        <p:spPr>
          <a:xfrm>
            <a:off x="692640" y="7007040"/>
            <a:ext cx="2267640" cy="402120"/>
          </a:xfrm>
          <a:prstGeom prst="rect">
            <a:avLst/>
          </a:prstGeom>
        </p:spPr>
        <p:txBody>
          <a:bodyPr anchor="ctr"/>
          <a:lstStyle/>
          <a:p>
            <a:pPr>
              <a:lnSpc>
                <a:spcPct val="100000"/>
              </a:lnSpc>
            </a:pPr>
            <a:r>
              <a:rPr lang="pl-PL" sz="1200" strike="noStrike">
                <a:solidFill>
                  <a:srgbClr val="8B8B8B"/>
                </a:solidFill>
                <a:latin typeface="Calibri"/>
              </a:rPr>
              <a:t>15-8-10</a:t>
            </a:r>
            <a:endParaRPr/>
          </a:p>
        </p:txBody>
      </p:sp>
      <p:sp>
        <p:nvSpPr>
          <p:cNvPr id="81" name="PlaceHolder 4"/>
          <p:cNvSpPr>
            <a:spLocks noGrp="1"/>
          </p:cNvSpPr>
          <p:nvPr>
            <p:ph type="ftr"/>
          </p:nvPr>
        </p:nvSpPr>
        <p:spPr>
          <a:xfrm>
            <a:off x="3339000" y="7007040"/>
            <a:ext cx="3401640" cy="402120"/>
          </a:xfrm>
          <a:prstGeom prst="rect">
            <a:avLst/>
          </a:prstGeom>
        </p:spPr>
        <p:txBody>
          <a:bodyPr anchor="ctr"/>
          <a:lstStyle/>
          <a:p>
            <a:endParaRPr/>
          </a:p>
        </p:txBody>
      </p:sp>
      <p:sp>
        <p:nvSpPr>
          <p:cNvPr id="82" name="PlaceHolder 5"/>
          <p:cNvSpPr>
            <a:spLocks noGrp="1"/>
          </p:cNvSpPr>
          <p:nvPr>
            <p:ph type="sldNum"/>
          </p:nvPr>
        </p:nvSpPr>
        <p:spPr>
          <a:xfrm>
            <a:off x="7119000" y="7007040"/>
            <a:ext cx="2267640" cy="402120"/>
          </a:xfrm>
          <a:prstGeom prst="rect">
            <a:avLst/>
          </a:prstGeom>
        </p:spPr>
        <p:txBody>
          <a:bodyPr anchor="ctr"/>
          <a:lstStyle/>
          <a:p>
            <a:pPr algn="r">
              <a:lnSpc>
                <a:spcPct val="100000"/>
              </a:lnSpc>
            </a:pPr>
            <a:fld id="{2F7599E0-3735-4A96-B64D-FB46AFB8306A}" type="slidenum">
              <a:rPr lang="pl-PL" sz="1200" strike="noStrike">
                <a:solidFill>
                  <a:srgbClr val="8B8B8B"/>
                </a:solidFill>
                <a:latin typeface="Calibri"/>
              </a:rPr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PlaceHolder 1"/>
          <p:cNvSpPr>
            <a:spLocks noGrp="1"/>
          </p:cNvSpPr>
          <p:nvPr>
            <p:ph type="title"/>
          </p:nvPr>
        </p:nvSpPr>
        <p:spPr>
          <a:xfrm>
            <a:off x="504000" y="302760"/>
            <a:ext cx="9071640" cy="1259640"/>
          </a:xfrm>
          <a:prstGeom prst="rect">
            <a:avLst/>
          </a:prstGeom>
        </p:spPr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pl-PL" sz="4400" strike="noStrike">
                <a:solidFill>
                  <a:srgbClr val="000000"/>
                </a:solidFill>
                <a:latin typeface="Calibri"/>
              </a:rPr>
              <a:t>Kliknij, aby edytować format tekstu tytułuKliknij, aby edytować styl</a:t>
            </a:r>
            <a:endParaRPr/>
          </a:p>
        </p:txBody>
      </p:sp>
      <p:sp>
        <p:nvSpPr>
          <p:cNvPr id="118" name="PlaceHolder 2"/>
          <p:cNvSpPr>
            <a:spLocks noGrp="1"/>
          </p:cNvSpPr>
          <p:nvPr>
            <p:ph type="dt"/>
          </p:nvPr>
        </p:nvSpPr>
        <p:spPr>
          <a:xfrm>
            <a:off x="504000" y="7007040"/>
            <a:ext cx="2351880" cy="402120"/>
          </a:xfrm>
          <a:prstGeom prst="rect">
            <a:avLst/>
          </a:prstGeom>
        </p:spPr>
        <p:txBody>
          <a:bodyPr anchor="ctr"/>
          <a:lstStyle/>
          <a:p>
            <a:pPr>
              <a:lnSpc>
                <a:spcPct val="100000"/>
              </a:lnSpc>
            </a:pPr>
            <a:r>
              <a:rPr lang="pl-PL" sz="1200" strike="noStrike">
                <a:solidFill>
                  <a:srgbClr val="8B8B8B"/>
                </a:solidFill>
                <a:latin typeface="Calibri"/>
              </a:rPr>
              <a:t>15-8-10</a:t>
            </a:r>
            <a:endParaRPr/>
          </a:p>
        </p:txBody>
      </p:sp>
      <p:sp>
        <p:nvSpPr>
          <p:cNvPr id="119" name="PlaceHolder 3"/>
          <p:cNvSpPr>
            <a:spLocks noGrp="1"/>
          </p:cNvSpPr>
          <p:nvPr>
            <p:ph type="ftr"/>
          </p:nvPr>
        </p:nvSpPr>
        <p:spPr>
          <a:xfrm>
            <a:off x="3443760" y="7007040"/>
            <a:ext cx="3191400" cy="402120"/>
          </a:xfrm>
          <a:prstGeom prst="rect">
            <a:avLst/>
          </a:prstGeom>
        </p:spPr>
        <p:txBody>
          <a:bodyPr anchor="ctr"/>
          <a:lstStyle/>
          <a:p>
            <a:endParaRPr/>
          </a:p>
        </p:txBody>
      </p:sp>
      <p:sp>
        <p:nvSpPr>
          <p:cNvPr id="120" name="PlaceHolder 4"/>
          <p:cNvSpPr>
            <a:spLocks noGrp="1"/>
          </p:cNvSpPr>
          <p:nvPr>
            <p:ph type="sldNum"/>
          </p:nvPr>
        </p:nvSpPr>
        <p:spPr>
          <a:xfrm>
            <a:off x="7223760" y="7007040"/>
            <a:ext cx="2351880" cy="402120"/>
          </a:xfrm>
          <a:prstGeom prst="rect">
            <a:avLst/>
          </a:prstGeom>
        </p:spPr>
        <p:txBody>
          <a:bodyPr anchor="ctr"/>
          <a:lstStyle/>
          <a:p>
            <a:pPr algn="r">
              <a:lnSpc>
                <a:spcPct val="100000"/>
              </a:lnSpc>
            </a:pPr>
            <a:fld id="{C77E1806-10EB-4B4E-8D43-646545B093B2}" type="slidenum">
              <a:rPr lang="pl-PL" sz="1200" strike="noStrike">
                <a:solidFill>
                  <a:srgbClr val="8B8B8B"/>
                </a:solidFill>
                <a:latin typeface="Calibri"/>
              </a:rPr>
              <a:t>‹#›</a:t>
            </a:fld>
            <a:endParaRPr/>
          </a:p>
        </p:txBody>
      </p:sp>
      <p:sp>
        <p:nvSpPr>
          <p:cNvPr id="121" name="PlaceHolder 5"/>
          <p:cNvSpPr>
            <a:spLocks noGrp="1"/>
          </p:cNvSpPr>
          <p:nvPr>
            <p:ph type="body"/>
          </p:nvPr>
        </p:nvSpPr>
        <p:spPr>
          <a:xfrm>
            <a:off x="504000" y="1768680"/>
            <a:ext cx="9071640" cy="4384440"/>
          </a:xfrm>
          <a:prstGeom prst="rect">
            <a:avLst/>
          </a:prstGeom>
        </p:spPr>
        <p:txBody>
          <a:bodyPr lIns="0" tIns="0" rIns="0" bIns="0"/>
          <a:lstStyle/>
          <a:p>
            <a:pPr>
              <a:buSzPct val="45000"/>
              <a:buFont typeface="StarSymbol"/>
              <a:buChar char=""/>
            </a:pPr>
            <a:r>
              <a:rPr lang="pl-PL" sz="3529">
                <a:latin typeface="Calibri"/>
              </a:rPr>
              <a:t>Kliknij, aby edytować format tekstu konspektu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pl-PL" sz="2650">
                <a:latin typeface="Calibri"/>
              </a:rPr>
              <a:t>Drugi poziom konspektu</a:t>
            </a:r>
            <a:endParaRPr/>
          </a:p>
          <a:p>
            <a:pPr lvl="2">
              <a:buSzPct val="45000"/>
              <a:buFont typeface="StarSymbol"/>
              <a:buChar char=""/>
            </a:pPr>
            <a:r>
              <a:rPr lang="pl-PL" sz="2210">
                <a:latin typeface="Calibri"/>
              </a:rPr>
              <a:t>Trzeci poziom konspektu</a:t>
            </a:r>
            <a:endParaRPr/>
          </a:p>
          <a:p>
            <a:pPr lvl="3">
              <a:buSzPct val="75000"/>
              <a:buFont typeface="StarSymbol"/>
              <a:buChar char=""/>
            </a:pPr>
            <a:r>
              <a:rPr lang="pl-PL" sz="2210">
                <a:latin typeface="Calibri"/>
              </a:rPr>
              <a:t>Czwarty poziom konspektu</a:t>
            </a:r>
            <a:endParaRPr/>
          </a:p>
          <a:p>
            <a:pPr lvl="4">
              <a:buSzPct val="45000"/>
              <a:buFont typeface="StarSymbol"/>
              <a:buChar char=""/>
            </a:pPr>
            <a:r>
              <a:rPr lang="pl-PL" sz="2210">
                <a:latin typeface="Calibri"/>
              </a:rPr>
              <a:t>Piąty poziom konspektu</a:t>
            </a:r>
            <a:endParaRPr/>
          </a:p>
          <a:p>
            <a:pPr lvl="5">
              <a:buSzPct val="45000"/>
              <a:buFont typeface="StarSymbol"/>
              <a:buChar char=""/>
            </a:pPr>
            <a:r>
              <a:rPr lang="pl-PL" sz="2210">
                <a:latin typeface="Calibri"/>
              </a:rPr>
              <a:t>Szósty poziom konspektu</a:t>
            </a:r>
            <a:endParaRPr/>
          </a:p>
          <a:p>
            <a:pPr lvl="6">
              <a:buSzPct val="45000"/>
              <a:buFont typeface="StarSymbol"/>
              <a:buChar char=""/>
            </a:pPr>
            <a:r>
              <a:rPr lang="pl-PL" sz="2210">
                <a:latin typeface="Calibri"/>
              </a:rPr>
              <a:t>Siódmy poziom konspektu</a:t>
            </a:r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12" Type="http://schemas.openxmlformats.org/officeDocument/2006/relationships/image" Target="../media/image14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jpeg"/><Relationship Id="rId9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5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Relationship Id="rId9" Type="http://schemas.openxmlformats.org/officeDocument/2006/relationships/image" Target="../media/image21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6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TextShape 1"/>
          <p:cNvSpPr txBox="1"/>
          <p:nvPr/>
        </p:nvSpPr>
        <p:spPr>
          <a:xfrm>
            <a:off x="756000" y="1237320"/>
            <a:ext cx="8567640" cy="2631600"/>
          </a:xfrm>
          <a:prstGeom prst="rect">
            <a:avLst/>
          </a:prstGeom>
          <a:noFill/>
          <a:ln>
            <a:noFill/>
          </a:ln>
        </p:spPr>
        <p:txBody>
          <a:bodyPr anchor="b"/>
          <a:lstStyle/>
          <a:p>
            <a:endParaRPr/>
          </a:p>
        </p:txBody>
      </p:sp>
      <p:sp>
        <p:nvSpPr>
          <p:cNvPr id="201" name="TextShape 2"/>
          <p:cNvSpPr txBox="1"/>
          <p:nvPr/>
        </p:nvSpPr>
        <p:spPr>
          <a:xfrm>
            <a:off x="1260000" y="3970800"/>
            <a:ext cx="7559640" cy="182484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algn="ctr"/>
            <a:endParaRPr/>
          </a:p>
        </p:txBody>
      </p:sp>
      <p:pic>
        <p:nvPicPr>
          <p:cNvPr id="202" name="Obraz 3"/>
          <p:cNvPicPr/>
          <p:nvPr/>
        </p:nvPicPr>
        <p:blipFill>
          <a:blip r:embed="rId2"/>
          <a:stretch/>
        </p:blipFill>
        <p:spPr>
          <a:xfrm>
            <a:off x="-588240" y="0"/>
            <a:ext cx="10668240" cy="7559640"/>
          </a:xfrm>
          <a:prstGeom prst="rect">
            <a:avLst/>
          </a:prstGeom>
          <a:ln>
            <a:noFill/>
          </a:ln>
        </p:spPr>
      </p:pic>
      <p:sp>
        <p:nvSpPr>
          <p:cNvPr id="203" name="CustomShape 3"/>
          <p:cNvSpPr/>
          <p:nvPr/>
        </p:nvSpPr>
        <p:spPr>
          <a:xfrm>
            <a:off x="447119" y="2893029"/>
            <a:ext cx="5461311" cy="2438626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pl-PL" sz="3600" strike="noStrike" dirty="0">
                <a:solidFill>
                  <a:srgbClr val="000000"/>
                </a:solidFill>
                <a:latin typeface="Times New Roman"/>
              </a:rPr>
              <a:t>klasa </a:t>
            </a:r>
            <a:r>
              <a:rPr lang="pl-PL" sz="3600" strike="noStrike" dirty="0" smtClean="0">
                <a:solidFill>
                  <a:srgbClr val="000000"/>
                </a:solidFill>
                <a:latin typeface="Times New Roman"/>
              </a:rPr>
              <a:t>I </a:t>
            </a:r>
            <a:endParaRPr dirty="0"/>
          </a:p>
          <a:p>
            <a:pPr>
              <a:lnSpc>
                <a:spcPct val="100000"/>
              </a:lnSpc>
            </a:pPr>
            <a:r>
              <a:rPr lang="pl-PL" sz="3600" dirty="0">
                <a:solidFill>
                  <a:srgbClr val="000000"/>
                </a:solidFill>
                <a:latin typeface="Times New Roman"/>
              </a:rPr>
              <a:t>m</a:t>
            </a:r>
            <a:r>
              <a:rPr lang="pl-PL" sz="3600" strike="noStrike" dirty="0" smtClean="0">
                <a:solidFill>
                  <a:srgbClr val="000000"/>
                </a:solidFill>
                <a:latin typeface="Times New Roman"/>
              </a:rPr>
              <a:t>oduł 29</a:t>
            </a:r>
          </a:p>
          <a:p>
            <a:pPr>
              <a:lnSpc>
                <a:spcPct val="100000"/>
              </a:lnSpc>
            </a:pPr>
            <a:r>
              <a:rPr lang="pl-PL" sz="3600" strike="noStrike" dirty="0" smtClean="0">
                <a:solidFill>
                  <a:srgbClr val="000000"/>
                </a:solidFill>
                <a:latin typeface="Times New Roman"/>
              </a:rPr>
              <a:t>I </a:t>
            </a:r>
            <a:r>
              <a:rPr lang="pl-PL" sz="3600" strike="noStrike" dirty="0">
                <a:solidFill>
                  <a:srgbClr val="000000"/>
                </a:solidFill>
                <a:latin typeface="Times New Roman"/>
              </a:rPr>
              <a:t>KNOW</a:t>
            </a:r>
            <a:r>
              <a:rPr lang="pl-PL" sz="3600" strike="noStrike" dirty="0" smtClean="0">
                <a:solidFill>
                  <a:srgbClr val="000000"/>
                </a:solidFill>
                <a:latin typeface="Times New Roman"/>
              </a:rPr>
              <a:t>! </a:t>
            </a:r>
          </a:p>
          <a:p>
            <a:pPr>
              <a:lnSpc>
                <a:spcPct val="100000"/>
              </a:lnSpc>
            </a:pPr>
            <a:r>
              <a:rPr lang="pl-PL" sz="3600" strike="noStrike" dirty="0" smtClean="0">
                <a:solidFill>
                  <a:srgbClr val="000000"/>
                </a:solidFill>
                <a:latin typeface="Times New Roman"/>
              </a:rPr>
              <a:t>edukacja wczesnoszkolna</a:t>
            </a:r>
            <a:endParaRPr dirty="0"/>
          </a:p>
        </p:txBody>
      </p:sp>
      <p:sp>
        <p:nvSpPr>
          <p:cNvPr id="204" name="CustomShape 4"/>
          <p:cNvSpPr/>
          <p:nvPr/>
        </p:nvSpPr>
        <p:spPr>
          <a:xfrm>
            <a:off x="0" y="5795640"/>
            <a:ext cx="8678160" cy="11865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pl-PL" i="1" strike="noStrike">
                <a:solidFill>
                  <a:srgbClr val="2F5597"/>
                </a:solidFill>
                <a:latin typeface="Calibri"/>
              </a:rPr>
              <a:t>PI Synergia początkowej nauki języka obcego z edukacją wczesnoszkolną i technologiami informacyjno-komunikacyjnymi. </a:t>
            </a:r>
            <a:endParaRPr/>
          </a:p>
          <a:p>
            <a:pPr>
              <a:lnSpc>
                <a:spcPct val="100000"/>
              </a:lnSpc>
            </a:pPr>
            <a:r>
              <a:rPr lang="pl-PL" sz="1200" strike="noStrike">
                <a:solidFill>
                  <a:srgbClr val="000000"/>
                </a:solidFill>
                <a:latin typeface="Calibri"/>
              </a:rPr>
              <a:t>Projekt współfinansowany przez Europejski Fundusz Społeczny w ramach Programu Operacyjnego Kapitał Ludzki. </a:t>
            </a:r>
            <a:endParaRPr/>
          </a:p>
          <a:p>
            <a:pPr>
              <a:lnSpc>
                <a:spcPct val="100000"/>
              </a:lnSpc>
            </a:pPr>
            <a:r>
              <a:rPr lang="pl-PL" sz="1200" strike="noStrike">
                <a:solidFill>
                  <a:srgbClr val="000000"/>
                </a:solidFill>
                <a:latin typeface="Calibri"/>
              </a:rPr>
              <a:t>Priorytet III Wysoka jakość systemu oświaty, Działanie 3.3 Poprawa jakości kształcenia, Poddziałanie 3.3.4 Modernizacja treści i metod kształcenia – projekty konkursowe. 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TextShape 1"/>
          <p:cNvSpPr txBox="1"/>
          <p:nvPr/>
        </p:nvSpPr>
        <p:spPr>
          <a:xfrm>
            <a:off x="756000" y="1237320"/>
            <a:ext cx="8567640" cy="2631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endParaRPr/>
          </a:p>
        </p:txBody>
      </p:sp>
      <p:pic>
        <p:nvPicPr>
          <p:cNvPr id="206" name="Obraz 205"/>
          <p:cNvPicPr/>
          <p:nvPr/>
        </p:nvPicPr>
        <p:blipFill>
          <a:blip r:embed="rId2"/>
          <a:stretch/>
        </p:blipFill>
        <p:spPr>
          <a:xfrm>
            <a:off x="720000" y="576000"/>
            <a:ext cx="8352000" cy="61200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TextShape 1"/>
          <p:cNvSpPr txBox="1"/>
          <p:nvPr/>
        </p:nvSpPr>
        <p:spPr>
          <a:xfrm>
            <a:off x="504000" y="301320"/>
            <a:ext cx="9071640" cy="126216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208" name="TextShape 2"/>
          <p:cNvSpPr txBox="1"/>
          <p:nvPr/>
        </p:nvSpPr>
        <p:spPr>
          <a:xfrm>
            <a:off x="504000" y="1769040"/>
            <a:ext cx="9071640" cy="43844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/>
            <a:endParaRPr/>
          </a:p>
        </p:txBody>
      </p:sp>
      <p:pic>
        <p:nvPicPr>
          <p:cNvPr id="209" name="Obraz 208"/>
          <p:cNvPicPr/>
          <p:nvPr/>
        </p:nvPicPr>
        <p:blipFill>
          <a:blip r:embed="rId2"/>
          <a:stretch/>
        </p:blipFill>
        <p:spPr>
          <a:xfrm>
            <a:off x="3456000" y="6408000"/>
            <a:ext cx="1368000" cy="1008000"/>
          </a:xfrm>
          <a:prstGeom prst="rect">
            <a:avLst/>
          </a:prstGeom>
          <a:ln>
            <a:noFill/>
          </a:ln>
        </p:spPr>
      </p:pic>
      <p:pic>
        <p:nvPicPr>
          <p:cNvPr id="210" name="Obraz 209"/>
          <p:cNvPicPr/>
          <p:nvPr/>
        </p:nvPicPr>
        <p:blipFill>
          <a:blip r:embed="rId3"/>
          <a:stretch/>
        </p:blipFill>
        <p:spPr>
          <a:xfrm>
            <a:off x="8352000" y="5256000"/>
            <a:ext cx="1080000" cy="1078920"/>
          </a:xfrm>
          <a:prstGeom prst="rect">
            <a:avLst/>
          </a:prstGeom>
          <a:ln>
            <a:noFill/>
          </a:ln>
        </p:spPr>
      </p:pic>
      <p:pic>
        <p:nvPicPr>
          <p:cNvPr id="211" name="Obraz 210"/>
          <p:cNvPicPr/>
          <p:nvPr/>
        </p:nvPicPr>
        <p:blipFill>
          <a:blip r:embed="rId4"/>
          <a:stretch/>
        </p:blipFill>
        <p:spPr>
          <a:xfrm>
            <a:off x="1772280" y="6409080"/>
            <a:ext cx="1179720" cy="1150920"/>
          </a:xfrm>
          <a:prstGeom prst="rect">
            <a:avLst/>
          </a:prstGeom>
          <a:ln>
            <a:noFill/>
          </a:ln>
        </p:spPr>
      </p:pic>
      <p:pic>
        <p:nvPicPr>
          <p:cNvPr id="212" name="Obraz 211"/>
          <p:cNvPicPr/>
          <p:nvPr/>
        </p:nvPicPr>
        <p:blipFill>
          <a:blip r:embed="rId5"/>
          <a:stretch/>
        </p:blipFill>
        <p:spPr>
          <a:xfrm>
            <a:off x="0" y="5760000"/>
            <a:ext cx="1728000" cy="1368000"/>
          </a:xfrm>
          <a:prstGeom prst="rect">
            <a:avLst/>
          </a:prstGeom>
          <a:ln>
            <a:noFill/>
          </a:ln>
        </p:spPr>
      </p:pic>
      <p:pic>
        <p:nvPicPr>
          <p:cNvPr id="213" name="Obraz 9"/>
          <p:cNvPicPr/>
          <p:nvPr/>
        </p:nvPicPr>
        <p:blipFill>
          <a:blip r:embed="rId6"/>
          <a:stretch/>
        </p:blipFill>
        <p:spPr>
          <a:xfrm>
            <a:off x="1584000" y="5247000"/>
            <a:ext cx="1224000" cy="1233000"/>
          </a:xfrm>
          <a:prstGeom prst="rect">
            <a:avLst/>
          </a:prstGeom>
          <a:ln>
            <a:noFill/>
          </a:ln>
        </p:spPr>
      </p:pic>
      <p:pic>
        <p:nvPicPr>
          <p:cNvPr id="214" name="Obraz 4"/>
          <p:cNvPicPr/>
          <p:nvPr/>
        </p:nvPicPr>
        <p:blipFill>
          <a:blip r:embed="rId7"/>
          <a:stretch/>
        </p:blipFill>
        <p:spPr>
          <a:xfrm>
            <a:off x="4824000" y="5400000"/>
            <a:ext cx="1008000" cy="1152000"/>
          </a:xfrm>
          <a:prstGeom prst="rect">
            <a:avLst/>
          </a:prstGeom>
          <a:ln>
            <a:noFill/>
          </a:ln>
        </p:spPr>
      </p:pic>
      <p:pic>
        <p:nvPicPr>
          <p:cNvPr id="215" name="Obraz 10"/>
          <p:cNvPicPr/>
          <p:nvPr/>
        </p:nvPicPr>
        <p:blipFill>
          <a:blip r:embed="rId8"/>
          <a:stretch/>
        </p:blipFill>
        <p:spPr>
          <a:xfrm>
            <a:off x="2952000" y="5112000"/>
            <a:ext cx="1440000" cy="1512000"/>
          </a:xfrm>
          <a:prstGeom prst="rect">
            <a:avLst/>
          </a:prstGeom>
          <a:ln>
            <a:noFill/>
          </a:ln>
        </p:spPr>
      </p:pic>
      <p:pic>
        <p:nvPicPr>
          <p:cNvPr id="216" name="Obraz 215"/>
          <p:cNvPicPr/>
          <p:nvPr/>
        </p:nvPicPr>
        <p:blipFill>
          <a:blip r:embed="rId9"/>
          <a:stretch/>
        </p:blipFill>
        <p:spPr>
          <a:xfrm>
            <a:off x="6168600" y="5112000"/>
            <a:ext cx="2039400" cy="1664280"/>
          </a:xfrm>
          <a:prstGeom prst="rect">
            <a:avLst/>
          </a:prstGeom>
          <a:ln>
            <a:noFill/>
          </a:ln>
        </p:spPr>
      </p:pic>
      <p:pic>
        <p:nvPicPr>
          <p:cNvPr id="217" name="Obraz 216"/>
          <p:cNvPicPr/>
          <p:nvPr/>
        </p:nvPicPr>
        <p:blipFill>
          <a:blip r:embed="rId10"/>
          <a:stretch/>
        </p:blipFill>
        <p:spPr>
          <a:xfrm>
            <a:off x="1800000" y="144000"/>
            <a:ext cx="6264000" cy="4896000"/>
          </a:xfrm>
          <a:prstGeom prst="rect">
            <a:avLst/>
          </a:prstGeom>
          <a:ln>
            <a:noFill/>
          </a:ln>
        </p:spPr>
      </p:pic>
      <p:pic>
        <p:nvPicPr>
          <p:cNvPr id="218" name="Obraz 217"/>
          <p:cNvPicPr/>
          <p:nvPr/>
        </p:nvPicPr>
        <p:blipFill>
          <a:blip r:embed="rId11"/>
          <a:stretch/>
        </p:blipFill>
        <p:spPr>
          <a:xfrm>
            <a:off x="342000" y="3816000"/>
            <a:ext cx="1314000" cy="1085400"/>
          </a:xfrm>
          <a:prstGeom prst="rect">
            <a:avLst/>
          </a:prstGeom>
          <a:ln>
            <a:noFill/>
          </a:ln>
        </p:spPr>
      </p:pic>
      <p:pic>
        <p:nvPicPr>
          <p:cNvPr id="219" name="Obraz 218"/>
          <p:cNvPicPr/>
          <p:nvPr/>
        </p:nvPicPr>
        <p:blipFill>
          <a:blip r:embed="rId12"/>
          <a:stretch/>
        </p:blipFill>
        <p:spPr>
          <a:xfrm>
            <a:off x="5400000" y="6416280"/>
            <a:ext cx="1199880" cy="99972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0" name="Symbol zastępczy zawartości 3"/>
          <p:cNvPicPr/>
          <p:nvPr/>
        </p:nvPicPr>
        <p:blipFill>
          <a:blip r:embed="rId3"/>
          <a:stretch/>
        </p:blipFill>
        <p:spPr>
          <a:xfrm>
            <a:off x="-137160" y="101520"/>
            <a:ext cx="3612600" cy="2402280"/>
          </a:xfrm>
          <a:prstGeom prst="rect">
            <a:avLst/>
          </a:prstGeom>
          <a:ln>
            <a:noFill/>
          </a:ln>
        </p:spPr>
      </p:pic>
      <p:pic>
        <p:nvPicPr>
          <p:cNvPr id="221" name="Obraz 4"/>
          <p:cNvPicPr/>
          <p:nvPr/>
        </p:nvPicPr>
        <p:blipFill>
          <a:blip r:embed="rId4"/>
          <a:stretch/>
        </p:blipFill>
        <p:spPr>
          <a:xfrm>
            <a:off x="244800" y="3107880"/>
            <a:ext cx="2777400" cy="1852560"/>
          </a:xfrm>
          <a:prstGeom prst="rect">
            <a:avLst/>
          </a:prstGeom>
          <a:ln>
            <a:noFill/>
          </a:ln>
        </p:spPr>
      </p:pic>
      <p:pic>
        <p:nvPicPr>
          <p:cNvPr id="222" name="Obraz 5"/>
          <p:cNvPicPr/>
          <p:nvPr/>
        </p:nvPicPr>
        <p:blipFill>
          <a:blip r:embed="rId5"/>
          <a:stretch/>
        </p:blipFill>
        <p:spPr>
          <a:xfrm>
            <a:off x="3247920" y="3998160"/>
            <a:ext cx="3054960" cy="2266560"/>
          </a:xfrm>
          <a:prstGeom prst="rect">
            <a:avLst/>
          </a:prstGeom>
          <a:ln>
            <a:noFill/>
          </a:ln>
        </p:spPr>
      </p:pic>
      <p:pic>
        <p:nvPicPr>
          <p:cNvPr id="223" name="Obraz 6"/>
          <p:cNvPicPr/>
          <p:nvPr/>
        </p:nvPicPr>
        <p:blipFill>
          <a:blip r:embed="rId6"/>
          <a:stretch/>
        </p:blipFill>
        <p:spPr>
          <a:xfrm>
            <a:off x="3621240" y="535680"/>
            <a:ext cx="2136960" cy="3128760"/>
          </a:xfrm>
          <a:prstGeom prst="rect">
            <a:avLst/>
          </a:prstGeom>
          <a:ln>
            <a:noFill/>
          </a:ln>
        </p:spPr>
      </p:pic>
      <p:pic>
        <p:nvPicPr>
          <p:cNvPr id="224" name="Obraz 7"/>
          <p:cNvPicPr/>
          <p:nvPr/>
        </p:nvPicPr>
        <p:blipFill>
          <a:blip r:embed="rId7"/>
          <a:stretch/>
        </p:blipFill>
        <p:spPr>
          <a:xfrm>
            <a:off x="6047280" y="768960"/>
            <a:ext cx="3167640" cy="2109600"/>
          </a:xfrm>
          <a:prstGeom prst="rect">
            <a:avLst/>
          </a:prstGeom>
          <a:ln>
            <a:noFill/>
          </a:ln>
        </p:spPr>
      </p:pic>
      <p:pic>
        <p:nvPicPr>
          <p:cNvPr id="225" name="Obraz 8"/>
          <p:cNvPicPr/>
          <p:nvPr/>
        </p:nvPicPr>
        <p:blipFill>
          <a:blip r:embed="rId8"/>
          <a:stretch/>
        </p:blipFill>
        <p:spPr>
          <a:xfrm>
            <a:off x="6522120" y="4486320"/>
            <a:ext cx="3334680" cy="2224080"/>
          </a:xfrm>
          <a:prstGeom prst="rect">
            <a:avLst/>
          </a:prstGeom>
          <a:ln>
            <a:noFill/>
          </a:ln>
        </p:spPr>
      </p:pic>
      <p:pic>
        <p:nvPicPr>
          <p:cNvPr id="226" name="Obraz 10"/>
          <p:cNvPicPr/>
          <p:nvPr/>
        </p:nvPicPr>
        <p:blipFill>
          <a:blip r:embed="rId9"/>
          <a:stretch/>
        </p:blipFill>
        <p:spPr>
          <a:xfrm>
            <a:off x="244800" y="5392800"/>
            <a:ext cx="2847960" cy="189936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TextShape 1"/>
          <p:cNvSpPr txBox="1"/>
          <p:nvPr/>
        </p:nvSpPr>
        <p:spPr>
          <a:xfrm>
            <a:off x="692640" y="402120"/>
            <a:ext cx="8693640" cy="14608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endParaRPr/>
          </a:p>
        </p:txBody>
      </p:sp>
      <p:pic>
        <p:nvPicPr>
          <p:cNvPr id="228" name="Obraz 227"/>
          <p:cNvPicPr/>
          <p:nvPr/>
        </p:nvPicPr>
        <p:blipFill>
          <a:blip r:embed="rId2"/>
          <a:stretch/>
        </p:blipFill>
        <p:spPr>
          <a:xfrm>
            <a:off x="576000" y="648000"/>
            <a:ext cx="8784000" cy="59040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TextShape 1"/>
          <p:cNvSpPr txBox="1"/>
          <p:nvPr/>
        </p:nvSpPr>
        <p:spPr>
          <a:xfrm>
            <a:off x="504000" y="301320"/>
            <a:ext cx="9071640" cy="126216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/>
            <a:endParaRPr/>
          </a:p>
        </p:txBody>
      </p:sp>
      <p:pic>
        <p:nvPicPr>
          <p:cNvPr id="230" name="Obraz 229"/>
          <p:cNvPicPr/>
          <p:nvPr/>
        </p:nvPicPr>
        <p:blipFill>
          <a:blip r:embed="rId2"/>
          <a:stretch/>
        </p:blipFill>
        <p:spPr>
          <a:xfrm>
            <a:off x="39960" y="52920"/>
            <a:ext cx="10079640" cy="755928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TextShape 1"/>
          <p:cNvSpPr txBox="1"/>
          <p:nvPr/>
        </p:nvSpPr>
        <p:spPr>
          <a:xfrm>
            <a:off x="504000" y="301320"/>
            <a:ext cx="9071640" cy="126216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/>
            <a:endParaRPr/>
          </a:p>
        </p:txBody>
      </p:sp>
      <p:pic>
        <p:nvPicPr>
          <p:cNvPr id="232" name="Obraz 231"/>
          <p:cNvPicPr/>
          <p:nvPr/>
        </p:nvPicPr>
        <p:blipFill>
          <a:blip r:embed="rId2"/>
          <a:stretch/>
        </p:blipFill>
        <p:spPr>
          <a:xfrm>
            <a:off x="7397640" y="1020600"/>
            <a:ext cx="2666520" cy="3809520"/>
          </a:xfrm>
          <a:prstGeom prst="rect">
            <a:avLst/>
          </a:prstGeom>
          <a:ln>
            <a:noFill/>
          </a:ln>
        </p:spPr>
      </p:pic>
      <p:pic>
        <p:nvPicPr>
          <p:cNvPr id="233" name="Obraz 232"/>
          <p:cNvPicPr/>
          <p:nvPr/>
        </p:nvPicPr>
        <p:blipFill>
          <a:blip r:embed="rId3"/>
          <a:stretch/>
        </p:blipFill>
        <p:spPr>
          <a:xfrm>
            <a:off x="2942100" y="2370268"/>
            <a:ext cx="2114280" cy="2952360"/>
          </a:xfrm>
          <a:prstGeom prst="rect">
            <a:avLst/>
          </a:prstGeom>
          <a:ln>
            <a:noFill/>
          </a:ln>
        </p:spPr>
      </p:pic>
      <p:pic>
        <p:nvPicPr>
          <p:cNvPr id="234" name="Obraz 233"/>
          <p:cNvPicPr/>
          <p:nvPr/>
        </p:nvPicPr>
        <p:blipFill>
          <a:blip r:embed="rId4"/>
          <a:stretch/>
        </p:blipFill>
        <p:spPr>
          <a:xfrm>
            <a:off x="291960" y="2974320"/>
            <a:ext cx="1275840" cy="1942920"/>
          </a:xfrm>
          <a:prstGeom prst="rect">
            <a:avLst/>
          </a:prstGeom>
          <a:ln>
            <a:noFill/>
          </a:ln>
        </p:spPr>
      </p:pic>
      <p:pic>
        <p:nvPicPr>
          <p:cNvPr id="235" name="Obraz 234"/>
          <p:cNvPicPr/>
          <p:nvPr/>
        </p:nvPicPr>
        <p:blipFill>
          <a:blip r:embed="rId5"/>
          <a:stretch/>
        </p:blipFill>
        <p:spPr>
          <a:xfrm>
            <a:off x="1639080" y="3529080"/>
            <a:ext cx="1076040" cy="151416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55688" y="-268288"/>
            <a:ext cx="12192000" cy="8096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0616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TextShape 1"/>
          <p:cNvSpPr txBox="1"/>
          <p:nvPr/>
        </p:nvSpPr>
        <p:spPr>
          <a:xfrm>
            <a:off x="504000" y="301320"/>
            <a:ext cx="9071640" cy="126216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239" name="TextShape 2"/>
          <p:cNvSpPr txBox="1"/>
          <p:nvPr/>
        </p:nvSpPr>
        <p:spPr>
          <a:xfrm>
            <a:off x="504000" y="1769040"/>
            <a:ext cx="9071640" cy="43844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endParaRPr/>
          </a:p>
        </p:txBody>
      </p:sp>
      <p:pic>
        <p:nvPicPr>
          <p:cNvPr id="240" name="Obraz 239"/>
          <p:cNvPicPr/>
          <p:nvPr/>
        </p:nvPicPr>
        <p:blipFill>
          <a:blip r:embed="rId2"/>
          <a:stretch/>
        </p:blipFill>
        <p:spPr>
          <a:xfrm>
            <a:off x="576000" y="663480"/>
            <a:ext cx="8568000" cy="632052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TextShape 1"/>
          <p:cNvSpPr txBox="1"/>
          <p:nvPr/>
        </p:nvSpPr>
        <p:spPr>
          <a:xfrm>
            <a:off x="504000" y="301320"/>
            <a:ext cx="9071640" cy="126216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/>
            <a:endParaRPr/>
          </a:p>
        </p:txBody>
      </p:sp>
      <p:pic>
        <p:nvPicPr>
          <p:cNvPr id="242" name="Obraz 241"/>
          <p:cNvPicPr/>
          <p:nvPr/>
        </p:nvPicPr>
        <p:blipFill>
          <a:blip r:embed="rId2"/>
          <a:stretch/>
        </p:blipFill>
        <p:spPr>
          <a:xfrm>
            <a:off x="874440" y="3600"/>
            <a:ext cx="7981560" cy="71244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TextShape 1"/>
          <p:cNvSpPr txBox="1"/>
          <p:nvPr/>
        </p:nvSpPr>
        <p:spPr>
          <a:xfrm>
            <a:off x="504000" y="301320"/>
            <a:ext cx="9071640" cy="126216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244" name="TextShape 2"/>
          <p:cNvSpPr txBox="1"/>
          <p:nvPr/>
        </p:nvSpPr>
        <p:spPr>
          <a:xfrm>
            <a:off x="504000" y="1769040"/>
            <a:ext cx="9071640" cy="43844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endParaRPr/>
          </a:p>
        </p:txBody>
      </p:sp>
      <p:pic>
        <p:nvPicPr>
          <p:cNvPr id="245" name="Obraz 244"/>
          <p:cNvPicPr/>
          <p:nvPr/>
        </p:nvPicPr>
        <p:blipFill>
          <a:blip r:embed="rId2"/>
          <a:stretch/>
        </p:blipFill>
        <p:spPr>
          <a:xfrm>
            <a:off x="504000" y="432000"/>
            <a:ext cx="8856000" cy="65520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749" y="-4632325"/>
            <a:ext cx="9763125" cy="121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59719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TextShape 1"/>
          <p:cNvSpPr txBox="1"/>
          <p:nvPr/>
        </p:nvSpPr>
        <p:spPr>
          <a:xfrm>
            <a:off x="504000" y="301320"/>
            <a:ext cx="9071640" cy="126216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256" name="TextShape 2"/>
          <p:cNvSpPr txBox="1"/>
          <p:nvPr/>
        </p:nvSpPr>
        <p:spPr>
          <a:xfrm>
            <a:off x="504000" y="1769040"/>
            <a:ext cx="9071640" cy="43844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endParaRPr/>
          </a:p>
        </p:txBody>
      </p:sp>
      <p:pic>
        <p:nvPicPr>
          <p:cNvPr id="257" name="Obraz 256"/>
          <p:cNvPicPr/>
          <p:nvPr/>
        </p:nvPicPr>
        <p:blipFill>
          <a:blip r:embed="rId2"/>
          <a:stretch/>
        </p:blipFill>
        <p:spPr>
          <a:xfrm>
            <a:off x="504000" y="576000"/>
            <a:ext cx="8496000" cy="60480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685403"/>
            <a:ext cx="8070696" cy="6053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30266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TextShape 1"/>
          <p:cNvSpPr txBox="1"/>
          <p:nvPr/>
        </p:nvSpPr>
        <p:spPr>
          <a:xfrm>
            <a:off x="504000" y="301320"/>
            <a:ext cx="9071640" cy="126216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262" name="TextShape 2"/>
          <p:cNvSpPr txBox="1"/>
          <p:nvPr/>
        </p:nvSpPr>
        <p:spPr>
          <a:xfrm>
            <a:off x="504000" y="1769040"/>
            <a:ext cx="9071640" cy="43844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endParaRPr/>
          </a:p>
        </p:txBody>
      </p:sp>
      <p:pic>
        <p:nvPicPr>
          <p:cNvPr id="263" name="Obraz 262"/>
          <p:cNvPicPr/>
          <p:nvPr/>
        </p:nvPicPr>
        <p:blipFill>
          <a:blip r:embed="rId2"/>
          <a:stretch/>
        </p:blipFill>
        <p:spPr>
          <a:xfrm>
            <a:off x="648000" y="85320"/>
            <a:ext cx="8640000" cy="704268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55688" y="-215901"/>
            <a:ext cx="12192000" cy="7991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709266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TextShape 1"/>
          <p:cNvSpPr txBox="1"/>
          <p:nvPr/>
        </p:nvSpPr>
        <p:spPr>
          <a:xfrm>
            <a:off x="504000" y="301320"/>
            <a:ext cx="9071640" cy="126216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265" name="TextShape 2"/>
          <p:cNvSpPr txBox="1"/>
          <p:nvPr/>
        </p:nvSpPr>
        <p:spPr>
          <a:xfrm>
            <a:off x="504000" y="1769040"/>
            <a:ext cx="9071640" cy="43844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endParaRPr/>
          </a:p>
        </p:txBody>
      </p:sp>
      <p:pic>
        <p:nvPicPr>
          <p:cNvPr id="266" name="Obraz 265"/>
          <p:cNvPicPr/>
          <p:nvPr/>
        </p:nvPicPr>
        <p:blipFill>
          <a:blip r:embed="rId2"/>
          <a:stretch/>
        </p:blipFill>
        <p:spPr>
          <a:xfrm>
            <a:off x="2592000" y="554400"/>
            <a:ext cx="4838400" cy="2685600"/>
          </a:xfrm>
          <a:prstGeom prst="rect">
            <a:avLst/>
          </a:prstGeom>
          <a:ln>
            <a:noFill/>
          </a:ln>
        </p:spPr>
      </p:pic>
      <p:pic>
        <p:nvPicPr>
          <p:cNvPr id="267" name="Obraz 266"/>
          <p:cNvPicPr/>
          <p:nvPr/>
        </p:nvPicPr>
        <p:blipFill>
          <a:blip r:embed="rId3"/>
          <a:stretch/>
        </p:blipFill>
        <p:spPr>
          <a:xfrm rot="21591000">
            <a:off x="341891" y="3691792"/>
            <a:ext cx="9395859" cy="1811063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TextShape 1"/>
          <p:cNvSpPr txBox="1"/>
          <p:nvPr/>
        </p:nvSpPr>
        <p:spPr>
          <a:xfrm>
            <a:off x="504000" y="301320"/>
            <a:ext cx="9071640" cy="126216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269" name="TextShape 2"/>
          <p:cNvSpPr txBox="1"/>
          <p:nvPr/>
        </p:nvSpPr>
        <p:spPr>
          <a:xfrm>
            <a:off x="504000" y="1769040"/>
            <a:ext cx="9071640" cy="43844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endParaRPr/>
          </a:p>
        </p:txBody>
      </p:sp>
      <p:pic>
        <p:nvPicPr>
          <p:cNvPr id="270" name="Obraz 269"/>
          <p:cNvPicPr/>
          <p:nvPr/>
        </p:nvPicPr>
        <p:blipFill>
          <a:blip r:embed="rId2"/>
          <a:stretch/>
        </p:blipFill>
        <p:spPr>
          <a:xfrm>
            <a:off x="504000" y="576000"/>
            <a:ext cx="8773560" cy="50882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TextShape 1"/>
          <p:cNvSpPr txBox="1"/>
          <p:nvPr/>
        </p:nvSpPr>
        <p:spPr>
          <a:xfrm>
            <a:off x="504000" y="301320"/>
            <a:ext cx="9071640" cy="126216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272" name="TextShape 2"/>
          <p:cNvSpPr txBox="1"/>
          <p:nvPr/>
        </p:nvSpPr>
        <p:spPr>
          <a:xfrm>
            <a:off x="504000" y="1769040"/>
            <a:ext cx="9071640" cy="43844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endParaRPr/>
          </a:p>
        </p:txBody>
      </p:sp>
      <p:pic>
        <p:nvPicPr>
          <p:cNvPr id="273" name="Obraz 272"/>
          <p:cNvPicPr/>
          <p:nvPr/>
        </p:nvPicPr>
        <p:blipFill>
          <a:blip r:embed="rId2"/>
          <a:stretch/>
        </p:blipFill>
        <p:spPr>
          <a:xfrm>
            <a:off x="1018440" y="504000"/>
            <a:ext cx="7981560" cy="62384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TextShape 1"/>
          <p:cNvSpPr txBox="1"/>
          <p:nvPr/>
        </p:nvSpPr>
        <p:spPr>
          <a:xfrm>
            <a:off x="504000" y="301320"/>
            <a:ext cx="9071640" cy="126216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275" name="TextShape 2"/>
          <p:cNvSpPr txBox="1"/>
          <p:nvPr/>
        </p:nvSpPr>
        <p:spPr>
          <a:xfrm>
            <a:off x="504000" y="1769040"/>
            <a:ext cx="9071640" cy="43844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endParaRPr/>
          </a:p>
        </p:txBody>
      </p:sp>
      <p:pic>
        <p:nvPicPr>
          <p:cNvPr id="276" name="Obraz 275"/>
          <p:cNvPicPr/>
          <p:nvPr/>
        </p:nvPicPr>
        <p:blipFill>
          <a:blip r:embed="rId2"/>
          <a:stretch/>
        </p:blipFill>
        <p:spPr>
          <a:xfrm>
            <a:off x="1623794" y="477000"/>
            <a:ext cx="6832052" cy="4534920"/>
          </a:xfrm>
          <a:prstGeom prst="rect">
            <a:avLst/>
          </a:prstGeom>
          <a:ln>
            <a:noFill/>
          </a:ln>
        </p:spPr>
      </p:pic>
      <p:pic>
        <p:nvPicPr>
          <p:cNvPr id="277" name="Obraz 276"/>
          <p:cNvPicPr/>
          <p:nvPr/>
        </p:nvPicPr>
        <p:blipFill>
          <a:blip r:embed="rId3"/>
          <a:stretch/>
        </p:blipFill>
        <p:spPr>
          <a:xfrm>
            <a:off x="1979086" y="5011920"/>
            <a:ext cx="6476760" cy="172368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TextShape 1"/>
          <p:cNvSpPr txBox="1"/>
          <p:nvPr/>
        </p:nvSpPr>
        <p:spPr>
          <a:xfrm>
            <a:off x="504000" y="301320"/>
            <a:ext cx="9071640" cy="126216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279" name="TextShape 2"/>
          <p:cNvSpPr txBox="1"/>
          <p:nvPr/>
        </p:nvSpPr>
        <p:spPr>
          <a:xfrm>
            <a:off x="504000" y="1769040"/>
            <a:ext cx="9071640" cy="43844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endParaRPr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55688" y="-301626"/>
            <a:ext cx="12192000" cy="8162925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TextShape 1"/>
          <p:cNvSpPr txBox="1"/>
          <p:nvPr/>
        </p:nvSpPr>
        <p:spPr>
          <a:xfrm>
            <a:off x="504000" y="301320"/>
            <a:ext cx="9071640" cy="126216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283" name="TextShape 2"/>
          <p:cNvSpPr txBox="1"/>
          <p:nvPr/>
        </p:nvSpPr>
        <p:spPr>
          <a:xfrm>
            <a:off x="504000" y="1769040"/>
            <a:ext cx="9071640" cy="43844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endParaRPr/>
          </a:p>
        </p:txBody>
      </p:sp>
      <p:pic>
        <p:nvPicPr>
          <p:cNvPr id="284" name="Obraz 283"/>
          <p:cNvPicPr/>
          <p:nvPr/>
        </p:nvPicPr>
        <p:blipFill>
          <a:blip r:embed="rId2"/>
          <a:stretch/>
        </p:blipFill>
        <p:spPr>
          <a:xfrm>
            <a:off x="504000" y="618978"/>
            <a:ext cx="3307237" cy="2870142"/>
          </a:xfrm>
          <a:prstGeom prst="rect">
            <a:avLst/>
          </a:prstGeom>
          <a:ln>
            <a:noFill/>
          </a:ln>
        </p:spPr>
      </p:pic>
      <p:pic>
        <p:nvPicPr>
          <p:cNvPr id="285" name="Obraz 284"/>
          <p:cNvPicPr/>
          <p:nvPr/>
        </p:nvPicPr>
        <p:blipFill>
          <a:blip r:embed="rId3"/>
          <a:stretch/>
        </p:blipFill>
        <p:spPr>
          <a:xfrm>
            <a:off x="5039820" y="618978"/>
            <a:ext cx="4049558" cy="3089576"/>
          </a:xfrm>
          <a:prstGeom prst="rect">
            <a:avLst/>
          </a:prstGeom>
          <a:ln>
            <a:noFill/>
          </a:ln>
        </p:spPr>
      </p:pic>
      <p:pic>
        <p:nvPicPr>
          <p:cNvPr id="286" name="Obraz 285"/>
          <p:cNvPicPr/>
          <p:nvPr/>
        </p:nvPicPr>
        <p:blipFill>
          <a:blip r:embed="rId4"/>
          <a:stretch/>
        </p:blipFill>
        <p:spPr>
          <a:xfrm>
            <a:off x="1027925" y="3455571"/>
            <a:ext cx="3768341" cy="2857112"/>
          </a:xfrm>
          <a:prstGeom prst="rect">
            <a:avLst/>
          </a:prstGeom>
          <a:ln>
            <a:noFill/>
          </a:ln>
        </p:spPr>
      </p:pic>
      <p:pic>
        <p:nvPicPr>
          <p:cNvPr id="287" name="Obraz 286"/>
          <p:cNvPicPr/>
          <p:nvPr/>
        </p:nvPicPr>
        <p:blipFill>
          <a:blip r:embed="rId5"/>
          <a:stretch/>
        </p:blipFill>
        <p:spPr>
          <a:xfrm>
            <a:off x="5320189" y="3708554"/>
            <a:ext cx="3880081" cy="2763332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TextShape 1"/>
          <p:cNvSpPr txBox="1"/>
          <p:nvPr/>
        </p:nvSpPr>
        <p:spPr>
          <a:xfrm>
            <a:off x="504000" y="301320"/>
            <a:ext cx="9071640" cy="126216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289" name="TextShape 2"/>
          <p:cNvSpPr txBox="1"/>
          <p:nvPr/>
        </p:nvSpPr>
        <p:spPr>
          <a:xfrm>
            <a:off x="504000" y="1769040"/>
            <a:ext cx="9071640" cy="43844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endParaRPr/>
          </a:p>
        </p:txBody>
      </p:sp>
      <p:pic>
        <p:nvPicPr>
          <p:cNvPr id="290" name="Obraz 289"/>
          <p:cNvPicPr/>
          <p:nvPr/>
        </p:nvPicPr>
        <p:blipFill>
          <a:blip r:embed="rId2"/>
          <a:stretch/>
        </p:blipFill>
        <p:spPr>
          <a:xfrm>
            <a:off x="936000" y="575999"/>
            <a:ext cx="8306474" cy="6162425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TextShape 1"/>
          <p:cNvSpPr txBox="1"/>
          <p:nvPr/>
        </p:nvSpPr>
        <p:spPr>
          <a:xfrm>
            <a:off x="504000" y="301320"/>
            <a:ext cx="9071640" cy="126216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292" name="TextShape 2"/>
          <p:cNvSpPr txBox="1"/>
          <p:nvPr/>
        </p:nvSpPr>
        <p:spPr>
          <a:xfrm>
            <a:off x="504000" y="1769040"/>
            <a:ext cx="9071640" cy="43844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endParaRPr/>
          </a:p>
        </p:txBody>
      </p:sp>
      <p:pic>
        <p:nvPicPr>
          <p:cNvPr id="293" name="Obraz 292"/>
          <p:cNvPicPr/>
          <p:nvPr/>
        </p:nvPicPr>
        <p:blipFill>
          <a:blip r:embed="rId2"/>
          <a:stretch/>
        </p:blipFill>
        <p:spPr>
          <a:xfrm>
            <a:off x="1950314" y="562709"/>
            <a:ext cx="6050686" cy="4575184"/>
          </a:xfrm>
          <a:prstGeom prst="rect">
            <a:avLst/>
          </a:prstGeom>
          <a:ln>
            <a:noFill/>
          </a:ln>
        </p:spPr>
      </p:pic>
      <p:pic>
        <p:nvPicPr>
          <p:cNvPr id="294" name="Obraz 293"/>
          <p:cNvPicPr/>
          <p:nvPr/>
        </p:nvPicPr>
        <p:blipFill>
          <a:blip r:embed="rId3"/>
          <a:stretch/>
        </p:blipFill>
        <p:spPr>
          <a:xfrm>
            <a:off x="1739299" y="5141078"/>
            <a:ext cx="6514920" cy="11142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TextShape 1"/>
          <p:cNvSpPr txBox="1"/>
          <p:nvPr/>
        </p:nvSpPr>
        <p:spPr>
          <a:xfrm>
            <a:off x="504000" y="301320"/>
            <a:ext cx="9071640" cy="126216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296" name="TextShape 2"/>
          <p:cNvSpPr txBox="1"/>
          <p:nvPr/>
        </p:nvSpPr>
        <p:spPr>
          <a:xfrm>
            <a:off x="504000" y="1769040"/>
            <a:ext cx="9071640" cy="43844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endParaRPr/>
          </a:p>
        </p:txBody>
      </p:sp>
      <p:pic>
        <p:nvPicPr>
          <p:cNvPr id="297" name="Obraz 296"/>
          <p:cNvPicPr/>
          <p:nvPr/>
        </p:nvPicPr>
        <p:blipFill>
          <a:blip r:embed="rId2"/>
          <a:stretch/>
        </p:blipFill>
        <p:spPr>
          <a:xfrm>
            <a:off x="1090440" y="504000"/>
            <a:ext cx="7981560" cy="557172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TextShape 1"/>
          <p:cNvSpPr txBox="1"/>
          <p:nvPr/>
        </p:nvSpPr>
        <p:spPr>
          <a:xfrm>
            <a:off x="504000" y="301320"/>
            <a:ext cx="9071640" cy="126216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299" name="TextShape 2"/>
          <p:cNvSpPr txBox="1"/>
          <p:nvPr/>
        </p:nvSpPr>
        <p:spPr>
          <a:xfrm>
            <a:off x="504000" y="1769040"/>
            <a:ext cx="9071640" cy="43844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endParaRPr/>
          </a:p>
        </p:txBody>
      </p:sp>
      <p:pic>
        <p:nvPicPr>
          <p:cNvPr id="300" name="Obraz 299"/>
          <p:cNvPicPr/>
          <p:nvPr/>
        </p:nvPicPr>
        <p:blipFill>
          <a:blip r:embed="rId2"/>
          <a:stretch/>
        </p:blipFill>
        <p:spPr>
          <a:xfrm>
            <a:off x="2011681" y="618978"/>
            <a:ext cx="6260122" cy="4616502"/>
          </a:xfrm>
          <a:prstGeom prst="rect">
            <a:avLst/>
          </a:prstGeom>
          <a:ln>
            <a:noFill/>
          </a:ln>
        </p:spPr>
      </p:pic>
      <p:pic>
        <p:nvPicPr>
          <p:cNvPr id="301" name="Obraz 300"/>
          <p:cNvPicPr/>
          <p:nvPr/>
        </p:nvPicPr>
        <p:blipFill>
          <a:blip r:embed="rId3"/>
          <a:stretch/>
        </p:blipFill>
        <p:spPr>
          <a:xfrm>
            <a:off x="1553760" y="5235480"/>
            <a:ext cx="6972120" cy="112356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TextShape 1"/>
          <p:cNvSpPr txBox="1"/>
          <p:nvPr/>
        </p:nvSpPr>
        <p:spPr>
          <a:xfrm>
            <a:off x="504000" y="301320"/>
            <a:ext cx="9071640" cy="126216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303" name="TextShape 2"/>
          <p:cNvSpPr txBox="1"/>
          <p:nvPr/>
        </p:nvSpPr>
        <p:spPr>
          <a:xfrm>
            <a:off x="504000" y="1769040"/>
            <a:ext cx="9071640" cy="43844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endParaRPr/>
          </a:p>
        </p:txBody>
      </p:sp>
      <p:pic>
        <p:nvPicPr>
          <p:cNvPr id="304" name="Obraz 303"/>
          <p:cNvPicPr/>
          <p:nvPr/>
        </p:nvPicPr>
        <p:blipFill>
          <a:blip r:embed="rId2"/>
          <a:stretch/>
        </p:blipFill>
        <p:spPr>
          <a:xfrm>
            <a:off x="651295" y="576776"/>
            <a:ext cx="4328668" cy="3214994"/>
          </a:xfrm>
          <a:prstGeom prst="rect">
            <a:avLst/>
          </a:prstGeom>
          <a:ln>
            <a:noFill/>
          </a:ln>
        </p:spPr>
      </p:pic>
      <p:pic>
        <p:nvPicPr>
          <p:cNvPr id="305" name="Obraz 304"/>
          <p:cNvPicPr/>
          <p:nvPr/>
        </p:nvPicPr>
        <p:blipFill>
          <a:blip r:embed="rId3"/>
          <a:stretch/>
        </p:blipFill>
        <p:spPr>
          <a:xfrm>
            <a:off x="5766646" y="981471"/>
            <a:ext cx="3808994" cy="3010514"/>
          </a:xfrm>
          <a:prstGeom prst="rect">
            <a:avLst/>
          </a:prstGeom>
          <a:ln>
            <a:noFill/>
          </a:ln>
        </p:spPr>
      </p:pic>
      <p:pic>
        <p:nvPicPr>
          <p:cNvPr id="306" name="Obraz 305"/>
          <p:cNvPicPr/>
          <p:nvPr/>
        </p:nvPicPr>
        <p:blipFill>
          <a:blip r:embed="rId4"/>
          <a:stretch/>
        </p:blipFill>
        <p:spPr>
          <a:xfrm>
            <a:off x="3321221" y="4192200"/>
            <a:ext cx="3437197" cy="2630936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TextShape 1"/>
          <p:cNvSpPr txBox="1"/>
          <p:nvPr/>
        </p:nvSpPr>
        <p:spPr>
          <a:xfrm>
            <a:off x="504000" y="301320"/>
            <a:ext cx="9071640" cy="126216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308" name="TextShape 2"/>
          <p:cNvSpPr txBox="1"/>
          <p:nvPr/>
        </p:nvSpPr>
        <p:spPr>
          <a:xfrm>
            <a:off x="504000" y="1769040"/>
            <a:ext cx="9071640" cy="43844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endParaRPr/>
          </a:p>
        </p:txBody>
      </p:sp>
      <p:pic>
        <p:nvPicPr>
          <p:cNvPr id="309" name="Obraz 308"/>
          <p:cNvPicPr/>
          <p:nvPr/>
        </p:nvPicPr>
        <p:blipFill>
          <a:blip r:embed="rId2"/>
          <a:stretch/>
        </p:blipFill>
        <p:spPr>
          <a:xfrm>
            <a:off x="874440" y="529560"/>
            <a:ext cx="7981560" cy="62384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TextShape 1"/>
          <p:cNvSpPr txBox="1"/>
          <p:nvPr/>
        </p:nvSpPr>
        <p:spPr>
          <a:xfrm>
            <a:off x="504000" y="301320"/>
            <a:ext cx="9071640" cy="126216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311" name="TextShape 2"/>
          <p:cNvSpPr txBox="1"/>
          <p:nvPr/>
        </p:nvSpPr>
        <p:spPr>
          <a:xfrm>
            <a:off x="504000" y="1769040"/>
            <a:ext cx="9071640" cy="43844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endParaRPr/>
          </a:p>
        </p:txBody>
      </p:sp>
      <p:pic>
        <p:nvPicPr>
          <p:cNvPr id="312" name="Obraz 311"/>
          <p:cNvPicPr/>
          <p:nvPr/>
        </p:nvPicPr>
        <p:blipFill>
          <a:blip r:embed="rId2"/>
          <a:stretch/>
        </p:blipFill>
        <p:spPr>
          <a:xfrm>
            <a:off x="946440" y="864000"/>
            <a:ext cx="7981560" cy="560052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1017</TotalTime>
  <Words>60</Words>
  <Application>Microsoft Office PowerPoint</Application>
  <PresentationFormat>Niestandardowy</PresentationFormat>
  <Paragraphs>8</Paragraphs>
  <Slides>29</Slides>
  <Notes>1</Notes>
  <HiddenSlides>0</HiddenSlides>
  <MMClips>0</MMClips>
  <ScaleCrop>false</ScaleCrop>
  <HeadingPairs>
    <vt:vector size="6" baseType="variant">
      <vt:variant>
        <vt:lpstr>Używane czcionki</vt:lpstr>
      </vt:variant>
      <vt:variant>
        <vt:i4>6</vt:i4>
      </vt:variant>
      <vt:variant>
        <vt:lpstr>Motyw</vt:lpstr>
      </vt:variant>
      <vt:variant>
        <vt:i4>4</vt:i4>
      </vt:variant>
      <vt:variant>
        <vt:lpstr>Tytuły slajdów</vt:lpstr>
      </vt:variant>
      <vt:variant>
        <vt:i4>29</vt:i4>
      </vt:variant>
    </vt:vector>
  </HeadingPairs>
  <TitlesOfParts>
    <vt:vector size="39" baseType="lpstr">
      <vt:lpstr>Arial</vt:lpstr>
      <vt:lpstr>Calibri</vt:lpstr>
      <vt:lpstr>Calibri Light</vt:lpstr>
      <vt:lpstr>DejaVu Sans</vt:lpstr>
      <vt:lpstr>StarSymbol</vt:lpstr>
      <vt:lpstr>Times New Roman</vt:lpstr>
      <vt:lpstr>Office Theme</vt:lpstr>
      <vt:lpstr>Office Theme</vt:lpstr>
      <vt:lpstr>Office Theme</vt:lpstr>
      <vt:lpstr>Office Theme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Admin</dc:creator>
  <cp:lastModifiedBy>Admin</cp:lastModifiedBy>
  <cp:revision>4</cp:revision>
  <dcterms:modified xsi:type="dcterms:W3CDTF">2015-08-11T09:00:01Z</dcterms:modified>
</cp:coreProperties>
</file>