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3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4" r:id="rId30"/>
    <p:sldId id="281" r:id="rId31"/>
    <p:sldId id="282" r:id="rId32"/>
    <p:sldId id="283" r:id="rId33"/>
    <p:sldId id="285" r:id="rId34"/>
  </p:sldIdLst>
  <p:sldSz cx="10080625" cy="7559675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2810">
                <a:latin typeface="Arial"/>
              </a:rPr>
              <a:t>Kliknij, aby edytować format notatek</a:t>
            </a:r>
            <a:endParaRPr/>
          </a:p>
        </p:txBody>
      </p:sp>
      <p:sp>
        <p:nvSpPr>
          <p:cNvPr id="196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&lt;główka&gt;</a:t>
            </a:r>
            <a:endParaRPr/>
          </a:p>
        </p:txBody>
      </p:sp>
      <p:sp>
        <p:nvSpPr>
          <p:cNvPr id="197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198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199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4DF0546C-256D-48C9-9E76-2F3DD851B96C}" type="slidenum">
              <a:rPr lang="pl-PL" sz="1400">
                <a:latin typeface="Times New Roman"/>
              </a:r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71686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PlaceHolder 1"/>
          <p:cNvSpPr>
            <a:spLocks noGrp="1"/>
          </p:cNvSpPr>
          <p:nvPr>
            <p:ph type="body"/>
          </p:nvPr>
        </p:nvSpPr>
        <p:spPr>
          <a:xfrm>
            <a:off x="756000" y="5145480"/>
            <a:ext cx="6047640" cy="42094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44" name="TextShape 2"/>
          <p:cNvSpPr txBox="1"/>
          <p:nvPr/>
        </p:nvSpPr>
        <p:spPr>
          <a:xfrm>
            <a:off x="4282200" y="10155600"/>
            <a:ext cx="3275640" cy="53604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21FDCF16-FE2E-4B80-8161-FB02C5D813AD}" type="slidenum">
              <a:rPr lang="pl-PL" sz="1200" strike="noStrike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3445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TextShape 1"/>
          <p:cNvSpPr txBox="1"/>
          <p:nvPr/>
        </p:nvSpPr>
        <p:spPr>
          <a:xfrm>
            <a:off x="4282200" y="10155600"/>
            <a:ext cx="3273840" cy="53424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/>
          <a:lstStyle/>
          <a:p>
            <a:pPr algn="r">
              <a:lnSpc>
                <a:spcPct val="100000"/>
              </a:lnSpc>
            </a:pPr>
            <a:fld id="{6BFD40A7-7230-4144-869F-795BF10F3784}" type="slidenum">
              <a:rPr lang="pl-PL" sz="1200" strike="noStrike">
                <a:solidFill>
                  <a:srgbClr val="000000"/>
                </a:solidFill>
                <a:latin typeface="Calibri"/>
                <a:ea typeface="Microsoft YaHei"/>
              </a:rPr>
              <a:t>7</a:t>
            </a:fld>
            <a:endParaRPr/>
          </a:p>
        </p:txBody>
      </p:sp>
      <p:sp>
        <p:nvSpPr>
          <p:cNvPr id="346" name="CustomShape 2"/>
          <p:cNvSpPr/>
          <p:nvPr/>
        </p:nvSpPr>
        <p:spPr>
          <a:xfrm>
            <a:off x="756000" y="5145480"/>
            <a:ext cx="6047640" cy="42094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7" name="CustomShape 3"/>
          <p:cNvSpPr/>
          <p:nvPr/>
        </p:nvSpPr>
        <p:spPr>
          <a:xfrm>
            <a:off x="4282200" y="10155600"/>
            <a:ext cx="3275640" cy="53604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48" name="PlaceHolder 4"/>
          <p:cNvSpPr>
            <a:spLocks noGrp="1"/>
          </p:cNvSpPr>
          <p:nvPr>
            <p:ph type="body"/>
          </p:nvPr>
        </p:nvSpPr>
        <p:spPr>
          <a:xfrm>
            <a:off x="756000" y="5145480"/>
            <a:ext cx="6045840" cy="4207680"/>
          </a:xfrm>
          <a:prstGeom prst="rect">
            <a:avLst/>
          </a:prstGeom>
        </p:spPr>
        <p:txBody>
          <a:bodyPr lIns="90000" tIns="46800" rIns="90000" bIns="4680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56235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body"/>
          </p:nvPr>
        </p:nvSpPr>
        <p:spPr>
          <a:xfrm>
            <a:off x="756000" y="5145480"/>
            <a:ext cx="6047640" cy="42094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0" name="TextShape 2"/>
          <p:cNvSpPr txBox="1"/>
          <p:nvPr/>
        </p:nvSpPr>
        <p:spPr>
          <a:xfrm>
            <a:off x="4282200" y="10155600"/>
            <a:ext cx="3275640" cy="53604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93D7D85D-4027-4997-8D61-EF12613460F3}" type="slidenum">
              <a:rPr lang="pl-PL" sz="1200" strike="noStrike">
                <a:solidFill>
                  <a:srgbClr val="000000"/>
                </a:solidFill>
                <a:latin typeface="Calibri"/>
                <a:ea typeface="+mn-ea"/>
              </a:rPr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08081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Obraz 36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38" name="Obraz 37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6" name="Obraz 75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77" name="Obraz 76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15" name="Obraz 114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16" name="Obraz 115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54" name="Obraz 153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55" name="Obraz 154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2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7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2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3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8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9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93" name="Obraz 192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94" name="Obraz 193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fld id="{312FA9EE-B759-4BF8-B425-7B09170B2C2F}" type="slidenum">
              <a:rPr lang="pl-PL" sz="1400">
                <a:latin typeface="Times New Roman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756000" y="1237320"/>
            <a:ext cx="8567640" cy="263124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6000" strike="noStrike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69264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3339000" y="7007040"/>
            <a:ext cx="340164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711900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5683661-4CD4-4BB7-9098-5F508B4C0486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089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21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1989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1989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92640" y="402120"/>
            <a:ext cx="8693640" cy="14608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l-PL" sz="4400" strike="noStrike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92640" y="2012400"/>
            <a:ext cx="8693640" cy="4796280"/>
          </a:xfrm>
          <a:prstGeom prst="rect">
            <a:avLst/>
          </a:prstGeom>
        </p:spPr>
        <p:txBody>
          <a:bodyPr/>
          <a:lstStyle/>
          <a:p>
            <a:pPr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Szósty poziom konspektu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Siódmy poziom konspektuKliknij, aby edytować style wzorca tekstu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000000"/>
                </a:solidFill>
                <a:latin typeface="Calibri"/>
              </a:rPr>
              <a:t>Drugi poziom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pl-PL" sz="2000" strike="noStrike">
                <a:solidFill>
                  <a:srgbClr val="000000"/>
                </a:solidFill>
                <a:latin typeface="Calibri"/>
              </a:rPr>
              <a:t>Trzeci poziom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•"/>
            </a:pPr>
            <a:r>
              <a:rPr lang="pl-PL" strike="noStrike">
                <a:solidFill>
                  <a:srgbClr val="000000"/>
                </a:solidFill>
                <a:latin typeface="Calibri"/>
              </a:rPr>
              <a:t>Czwarty poziom</a:t>
            </a:r>
            <a:endParaRPr/>
          </a:p>
          <a:p>
            <a:pPr lvl="4">
              <a:lnSpc>
                <a:spcPct val="100000"/>
              </a:lnSpc>
              <a:buFont typeface="Arial"/>
              <a:buChar char="•"/>
            </a:pPr>
            <a:r>
              <a:rPr lang="pl-PL" strike="noStrike">
                <a:solidFill>
                  <a:srgbClr val="000000"/>
                </a:solidFill>
                <a:latin typeface="Calibri"/>
              </a:rPr>
              <a:t>Piąty poziom</a:t>
            </a:r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dt"/>
          </p:nvPr>
        </p:nvSpPr>
        <p:spPr>
          <a:xfrm>
            <a:off x="69264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81" name="PlaceHolder 4"/>
          <p:cNvSpPr>
            <a:spLocks noGrp="1"/>
          </p:cNvSpPr>
          <p:nvPr>
            <p:ph type="ftr"/>
          </p:nvPr>
        </p:nvSpPr>
        <p:spPr>
          <a:xfrm>
            <a:off x="3339000" y="7007040"/>
            <a:ext cx="340164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82" name="PlaceHolder 5"/>
          <p:cNvSpPr>
            <a:spLocks noGrp="1"/>
          </p:cNvSpPr>
          <p:nvPr>
            <p:ph type="sldNum"/>
          </p:nvPr>
        </p:nvSpPr>
        <p:spPr>
          <a:xfrm>
            <a:off x="711900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F6A924D6-BD7B-4278-B9F5-81307A356F60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1640" cy="1259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pl-PL" sz="4400" strike="noStrike">
                <a:solidFill>
                  <a:srgbClr val="000000"/>
                </a:solidFill>
                <a:latin typeface="Calibri"/>
              </a:rPr>
              <a:t>Kliknij, aby edytować format tekstu tytułuKliknij, aby edytować styl</a:t>
            </a:r>
            <a:endParaRPr/>
          </a:p>
        </p:txBody>
      </p:sp>
      <p:sp>
        <p:nvSpPr>
          <p:cNvPr id="118" name="PlaceHolder 2"/>
          <p:cNvSpPr>
            <a:spLocks noGrp="1"/>
          </p:cNvSpPr>
          <p:nvPr>
            <p:ph type="dt"/>
          </p:nvPr>
        </p:nvSpPr>
        <p:spPr>
          <a:xfrm>
            <a:off x="504000" y="700704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119" name="PlaceHolder 3"/>
          <p:cNvSpPr>
            <a:spLocks noGrp="1"/>
          </p:cNvSpPr>
          <p:nvPr>
            <p:ph type="ftr"/>
          </p:nvPr>
        </p:nvSpPr>
        <p:spPr>
          <a:xfrm>
            <a:off x="3443760" y="7007040"/>
            <a:ext cx="319140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20" name="PlaceHolder 4"/>
          <p:cNvSpPr>
            <a:spLocks noGrp="1"/>
          </p:cNvSpPr>
          <p:nvPr>
            <p:ph type="sldNum"/>
          </p:nvPr>
        </p:nvSpPr>
        <p:spPr>
          <a:xfrm>
            <a:off x="7223760" y="700704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4B60E9D1-C0F6-409E-8432-B6A073360C09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529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65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210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/>
          <p:cNvSpPr/>
          <p:nvPr/>
        </p:nvSpPr>
        <p:spPr>
          <a:xfrm>
            <a:off x="3338640" y="7007040"/>
            <a:ext cx="3400920" cy="40212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7" name="PlaceHolder 2"/>
          <p:cNvSpPr>
            <a:spLocks noGrp="1"/>
          </p:cNvSpPr>
          <p:nvPr>
            <p:ph type="dt"/>
          </p:nvPr>
        </p:nvSpPr>
        <p:spPr>
          <a:xfrm>
            <a:off x="692640" y="7007040"/>
            <a:ext cx="2265840" cy="40032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endParaRPr/>
          </a:p>
        </p:txBody>
      </p:sp>
      <p:sp>
        <p:nvSpPr>
          <p:cNvPr id="158" name="PlaceHolder 3"/>
          <p:cNvSpPr>
            <a:spLocks noGrp="1"/>
          </p:cNvSpPr>
          <p:nvPr>
            <p:ph type="sldNum"/>
          </p:nvPr>
        </p:nvSpPr>
        <p:spPr>
          <a:xfrm>
            <a:off x="7117560" y="7007040"/>
            <a:ext cx="2265840" cy="40032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>
              <a:lnSpc>
                <a:spcPct val="100000"/>
              </a:lnSpc>
            </a:pPr>
            <a:fld id="{3158EEB6-43E6-4C01-BC87-1F0773FC68CC}" type="slidenum">
              <a:rPr lang="pl-PL" sz="1400" strike="noStrike">
                <a:solidFill>
                  <a:srgbClr val="000000"/>
                </a:solidFill>
                <a:latin typeface="Arial"/>
                <a:ea typeface="Microsoft YaHei"/>
              </a:rPr>
              <a:t>‹#›</a:t>
            </a:fld>
            <a:endParaRPr/>
          </a:p>
        </p:txBody>
      </p:sp>
      <p:sp>
        <p:nvSpPr>
          <p:cNvPr id="159" name="PlaceHolder 4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en-GB" sz="567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160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GB" sz="3089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en-GB" sz="221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en-GB" sz="1989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en-GB" sz="1989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en-GB" sz="221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en-GB" sz="221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en-GB" sz="221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extShape 1"/>
          <p:cNvSpPr txBox="1"/>
          <p:nvPr/>
        </p:nvSpPr>
        <p:spPr>
          <a:xfrm>
            <a:off x="756000" y="1237320"/>
            <a:ext cx="8567640" cy="26316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endParaRPr/>
          </a:p>
        </p:txBody>
      </p:sp>
      <p:sp>
        <p:nvSpPr>
          <p:cNvPr id="201" name="TextShape 2"/>
          <p:cNvSpPr txBox="1"/>
          <p:nvPr/>
        </p:nvSpPr>
        <p:spPr>
          <a:xfrm>
            <a:off x="1260000" y="3970800"/>
            <a:ext cx="7559640" cy="1824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/>
            <a:endParaRPr/>
          </a:p>
        </p:txBody>
      </p:sp>
      <p:pic>
        <p:nvPicPr>
          <p:cNvPr id="202" name="Obraz 3"/>
          <p:cNvPicPr/>
          <p:nvPr/>
        </p:nvPicPr>
        <p:blipFill>
          <a:blip r:embed="rId2"/>
          <a:stretch/>
        </p:blipFill>
        <p:spPr>
          <a:xfrm>
            <a:off x="-588240" y="0"/>
            <a:ext cx="10668240" cy="7559640"/>
          </a:xfrm>
          <a:prstGeom prst="rect">
            <a:avLst/>
          </a:prstGeom>
          <a:ln>
            <a:noFill/>
          </a:ln>
        </p:spPr>
      </p:pic>
      <p:sp>
        <p:nvSpPr>
          <p:cNvPr id="203" name="CustomShape 3"/>
          <p:cNvSpPr/>
          <p:nvPr/>
        </p:nvSpPr>
        <p:spPr>
          <a:xfrm>
            <a:off x="446040" y="3003840"/>
            <a:ext cx="4298760" cy="2102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3600" strike="noStrike" dirty="0">
                <a:solidFill>
                  <a:srgbClr val="000000"/>
                </a:solidFill>
                <a:latin typeface="Times New Roman"/>
              </a:rPr>
              <a:t>klasa 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I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dirty="0">
                <a:solidFill>
                  <a:srgbClr val="000000"/>
                </a:solidFill>
                <a:latin typeface="Times New Roman"/>
              </a:rPr>
              <a:t>m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oduł 29 </a:t>
            </a:r>
          </a:p>
          <a:p>
            <a:pPr>
              <a:lnSpc>
                <a:spcPct val="100000"/>
              </a:lnSpc>
            </a:pP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I </a:t>
            </a:r>
            <a:r>
              <a:rPr lang="pl-PL" sz="3600" strike="noStrike" dirty="0">
                <a:solidFill>
                  <a:srgbClr val="000000"/>
                </a:solidFill>
                <a:latin typeface="Times New Roman"/>
              </a:rPr>
              <a:t>KNOW!</a:t>
            </a:r>
            <a:endParaRPr dirty="0"/>
          </a:p>
        </p:txBody>
      </p:sp>
      <p:sp>
        <p:nvSpPr>
          <p:cNvPr id="204" name="CustomShape 4"/>
          <p:cNvSpPr/>
          <p:nvPr/>
        </p:nvSpPr>
        <p:spPr>
          <a:xfrm>
            <a:off x="0" y="5795640"/>
            <a:ext cx="8678160" cy="118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i="1" strike="noStrike">
                <a:solidFill>
                  <a:srgbClr val="2F5597"/>
                </a:solidFill>
                <a:latin typeface="Calibri"/>
              </a:rPr>
              <a:t>PI Synergia początkowej nauki języka obcego z edukacją wczesnoszkolną i technologiami informacyjno-komunikacyjnymi.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Projekt współfinansowany przez Europejski Fundusz Społeczny w ramach Programu Operacyjnego Kapitał Ludzki.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Priorytet III Wysoka jakość systemu oświaty, Działanie 3.3 Poprawa jakości kształcenia, Poddziałanie 3.3.4 Modernizacja treści i metod kształcenia – projekty konkursowe.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Obraz 204"/>
          <p:cNvPicPr/>
          <p:nvPr/>
        </p:nvPicPr>
        <p:blipFill>
          <a:blip r:embed="rId2"/>
          <a:stretch/>
        </p:blipFill>
        <p:spPr>
          <a:xfrm>
            <a:off x="1827720" y="-248040"/>
            <a:ext cx="5257440" cy="3762000"/>
          </a:xfrm>
          <a:prstGeom prst="rect">
            <a:avLst/>
          </a:prstGeom>
          <a:ln>
            <a:noFill/>
          </a:ln>
        </p:spPr>
      </p:pic>
      <p:pic>
        <p:nvPicPr>
          <p:cNvPr id="206" name="Obraz 205"/>
          <p:cNvPicPr/>
          <p:nvPr/>
        </p:nvPicPr>
        <p:blipFill>
          <a:blip r:embed="rId3"/>
          <a:stretch/>
        </p:blipFill>
        <p:spPr>
          <a:xfrm>
            <a:off x="6925320" y="585360"/>
            <a:ext cx="3362040" cy="5428800"/>
          </a:xfrm>
          <a:prstGeom prst="rect">
            <a:avLst/>
          </a:prstGeom>
          <a:ln>
            <a:noFill/>
          </a:ln>
        </p:spPr>
      </p:pic>
      <p:pic>
        <p:nvPicPr>
          <p:cNvPr id="207" name="Obraz 206"/>
          <p:cNvPicPr/>
          <p:nvPr/>
        </p:nvPicPr>
        <p:blipFill>
          <a:blip r:embed="rId4"/>
          <a:stretch/>
        </p:blipFill>
        <p:spPr>
          <a:xfrm>
            <a:off x="3271320" y="4560120"/>
            <a:ext cx="3390480" cy="2514240"/>
          </a:xfrm>
          <a:prstGeom prst="rect">
            <a:avLst/>
          </a:prstGeom>
          <a:ln>
            <a:noFill/>
          </a:ln>
        </p:spPr>
      </p:pic>
      <p:pic>
        <p:nvPicPr>
          <p:cNvPr id="208" name="Obraz 207"/>
          <p:cNvPicPr/>
          <p:nvPr/>
        </p:nvPicPr>
        <p:blipFill>
          <a:blip r:embed="rId5"/>
          <a:stretch/>
        </p:blipFill>
        <p:spPr>
          <a:xfrm>
            <a:off x="757080" y="1237680"/>
            <a:ext cx="5290920" cy="3730320"/>
          </a:xfrm>
          <a:prstGeom prst="rect">
            <a:avLst/>
          </a:prstGeom>
          <a:ln>
            <a:noFill/>
          </a:ln>
        </p:spPr>
      </p:pic>
      <p:pic>
        <p:nvPicPr>
          <p:cNvPr id="209" name="Obraz 208"/>
          <p:cNvPicPr/>
          <p:nvPr/>
        </p:nvPicPr>
        <p:blipFill>
          <a:blip r:embed="rId6"/>
          <a:stretch/>
        </p:blipFill>
        <p:spPr>
          <a:xfrm>
            <a:off x="896400" y="4700160"/>
            <a:ext cx="2561760" cy="1961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11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12" name="Obraz 211"/>
          <p:cNvPicPr/>
          <p:nvPr/>
        </p:nvPicPr>
        <p:blipFill>
          <a:blip r:embed="rId2"/>
          <a:stretch/>
        </p:blipFill>
        <p:spPr>
          <a:xfrm>
            <a:off x="576000" y="1368000"/>
            <a:ext cx="2376000" cy="1728000"/>
          </a:xfrm>
          <a:prstGeom prst="rect">
            <a:avLst/>
          </a:prstGeom>
          <a:ln>
            <a:noFill/>
          </a:ln>
        </p:spPr>
      </p:pic>
      <p:pic>
        <p:nvPicPr>
          <p:cNvPr id="213" name="Obraz 212"/>
          <p:cNvPicPr/>
          <p:nvPr/>
        </p:nvPicPr>
        <p:blipFill>
          <a:blip r:embed="rId3"/>
          <a:stretch/>
        </p:blipFill>
        <p:spPr>
          <a:xfrm>
            <a:off x="5012280" y="1801080"/>
            <a:ext cx="1395720" cy="1294920"/>
          </a:xfrm>
          <a:prstGeom prst="rect">
            <a:avLst/>
          </a:prstGeom>
          <a:ln>
            <a:noFill/>
          </a:ln>
        </p:spPr>
      </p:pic>
      <p:pic>
        <p:nvPicPr>
          <p:cNvPr id="214" name="Obraz 213"/>
          <p:cNvPicPr/>
          <p:nvPr/>
        </p:nvPicPr>
        <p:blipFill>
          <a:blip r:embed="rId4"/>
          <a:stretch/>
        </p:blipFill>
        <p:spPr>
          <a:xfrm>
            <a:off x="3212280" y="1801080"/>
            <a:ext cx="1395720" cy="1294920"/>
          </a:xfrm>
          <a:prstGeom prst="rect">
            <a:avLst/>
          </a:prstGeom>
          <a:ln>
            <a:noFill/>
          </a:ln>
        </p:spPr>
      </p:pic>
      <p:pic>
        <p:nvPicPr>
          <p:cNvPr id="215" name="Obraz 214"/>
          <p:cNvPicPr/>
          <p:nvPr/>
        </p:nvPicPr>
        <p:blipFill>
          <a:blip r:embed="rId5"/>
          <a:stretch/>
        </p:blipFill>
        <p:spPr>
          <a:xfrm>
            <a:off x="6768000" y="1080000"/>
            <a:ext cx="3024000" cy="2128320"/>
          </a:xfrm>
          <a:prstGeom prst="rect">
            <a:avLst/>
          </a:prstGeom>
          <a:ln>
            <a:noFill/>
          </a:ln>
        </p:spPr>
      </p:pic>
      <p:pic>
        <p:nvPicPr>
          <p:cNvPr id="216" name="Obraz 9"/>
          <p:cNvPicPr/>
          <p:nvPr/>
        </p:nvPicPr>
        <p:blipFill>
          <a:blip r:embed="rId6"/>
          <a:stretch/>
        </p:blipFill>
        <p:spPr>
          <a:xfrm>
            <a:off x="936000" y="4023000"/>
            <a:ext cx="1720080" cy="1953000"/>
          </a:xfrm>
          <a:prstGeom prst="rect">
            <a:avLst/>
          </a:prstGeom>
          <a:ln>
            <a:noFill/>
          </a:ln>
        </p:spPr>
      </p:pic>
      <p:pic>
        <p:nvPicPr>
          <p:cNvPr id="217" name="Obraz 4"/>
          <p:cNvPicPr/>
          <p:nvPr/>
        </p:nvPicPr>
        <p:blipFill>
          <a:blip r:embed="rId7"/>
          <a:stretch/>
        </p:blipFill>
        <p:spPr>
          <a:xfrm>
            <a:off x="5256000" y="4032000"/>
            <a:ext cx="1656000" cy="1800000"/>
          </a:xfrm>
          <a:prstGeom prst="rect">
            <a:avLst/>
          </a:prstGeom>
          <a:ln>
            <a:noFill/>
          </a:ln>
        </p:spPr>
      </p:pic>
      <p:pic>
        <p:nvPicPr>
          <p:cNvPr id="218" name="Obraz 10"/>
          <p:cNvPicPr/>
          <p:nvPr/>
        </p:nvPicPr>
        <p:blipFill>
          <a:blip r:embed="rId8"/>
          <a:stretch/>
        </p:blipFill>
        <p:spPr>
          <a:xfrm>
            <a:off x="3024000" y="4161240"/>
            <a:ext cx="1800000" cy="1742760"/>
          </a:xfrm>
          <a:prstGeom prst="rect">
            <a:avLst/>
          </a:prstGeom>
          <a:ln>
            <a:noFill/>
          </a:ln>
        </p:spPr>
      </p:pic>
      <p:pic>
        <p:nvPicPr>
          <p:cNvPr id="219" name="Obraz 218"/>
          <p:cNvPicPr/>
          <p:nvPr/>
        </p:nvPicPr>
        <p:blipFill>
          <a:blip r:embed="rId9"/>
          <a:stretch/>
        </p:blipFill>
        <p:spPr>
          <a:xfrm>
            <a:off x="7488000" y="4239720"/>
            <a:ext cx="2039400" cy="1664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Symbol zastępczy zawartości 3"/>
          <p:cNvPicPr/>
          <p:nvPr/>
        </p:nvPicPr>
        <p:blipFill>
          <a:blip r:embed="rId3"/>
          <a:stretch/>
        </p:blipFill>
        <p:spPr>
          <a:xfrm>
            <a:off x="-137160" y="101520"/>
            <a:ext cx="3612600" cy="2402280"/>
          </a:xfrm>
          <a:prstGeom prst="rect">
            <a:avLst/>
          </a:prstGeom>
          <a:ln>
            <a:noFill/>
          </a:ln>
        </p:spPr>
      </p:pic>
      <p:pic>
        <p:nvPicPr>
          <p:cNvPr id="221" name="Obraz 4"/>
          <p:cNvPicPr/>
          <p:nvPr/>
        </p:nvPicPr>
        <p:blipFill>
          <a:blip r:embed="rId4"/>
          <a:stretch/>
        </p:blipFill>
        <p:spPr>
          <a:xfrm>
            <a:off x="244800" y="3107880"/>
            <a:ext cx="2777400" cy="1852560"/>
          </a:xfrm>
          <a:prstGeom prst="rect">
            <a:avLst/>
          </a:prstGeom>
          <a:ln>
            <a:noFill/>
          </a:ln>
        </p:spPr>
      </p:pic>
      <p:pic>
        <p:nvPicPr>
          <p:cNvPr id="222" name="Obraz 5"/>
          <p:cNvPicPr/>
          <p:nvPr/>
        </p:nvPicPr>
        <p:blipFill>
          <a:blip r:embed="rId5"/>
          <a:stretch/>
        </p:blipFill>
        <p:spPr>
          <a:xfrm>
            <a:off x="3247920" y="3998160"/>
            <a:ext cx="3054960" cy="2266560"/>
          </a:xfrm>
          <a:prstGeom prst="rect">
            <a:avLst/>
          </a:prstGeom>
          <a:ln>
            <a:noFill/>
          </a:ln>
        </p:spPr>
      </p:pic>
      <p:pic>
        <p:nvPicPr>
          <p:cNvPr id="223" name="Obraz 6"/>
          <p:cNvPicPr/>
          <p:nvPr/>
        </p:nvPicPr>
        <p:blipFill>
          <a:blip r:embed="rId6"/>
          <a:stretch/>
        </p:blipFill>
        <p:spPr>
          <a:xfrm>
            <a:off x="3621240" y="535680"/>
            <a:ext cx="2136960" cy="3128760"/>
          </a:xfrm>
          <a:prstGeom prst="rect">
            <a:avLst/>
          </a:prstGeom>
          <a:ln>
            <a:noFill/>
          </a:ln>
        </p:spPr>
      </p:pic>
      <p:pic>
        <p:nvPicPr>
          <p:cNvPr id="224" name="Obraz 7"/>
          <p:cNvPicPr/>
          <p:nvPr/>
        </p:nvPicPr>
        <p:blipFill>
          <a:blip r:embed="rId7"/>
          <a:stretch/>
        </p:blipFill>
        <p:spPr>
          <a:xfrm>
            <a:off x="6047280" y="768960"/>
            <a:ext cx="3167640" cy="2109600"/>
          </a:xfrm>
          <a:prstGeom prst="rect">
            <a:avLst/>
          </a:prstGeom>
          <a:ln>
            <a:noFill/>
          </a:ln>
        </p:spPr>
      </p:pic>
      <p:pic>
        <p:nvPicPr>
          <p:cNvPr id="225" name="Obraz 8"/>
          <p:cNvPicPr/>
          <p:nvPr/>
        </p:nvPicPr>
        <p:blipFill>
          <a:blip r:embed="rId8"/>
          <a:stretch/>
        </p:blipFill>
        <p:spPr>
          <a:xfrm>
            <a:off x="6522120" y="4486320"/>
            <a:ext cx="3334680" cy="2224080"/>
          </a:xfrm>
          <a:prstGeom prst="rect">
            <a:avLst/>
          </a:prstGeom>
          <a:ln>
            <a:noFill/>
          </a:ln>
        </p:spPr>
      </p:pic>
      <p:pic>
        <p:nvPicPr>
          <p:cNvPr id="226" name="Obraz 10"/>
          <p:cNvPicPr/>
          <p:nvPr/>
        </p:nvPicPr>
        <p:blipFill>
          <a:blip r:embed="rId9"/>
          <a:stretch/>
        </p:blipFill>
        <p:spPr>
          <a:xfrm>
            <a:off x="244800" y="5392800"/>
            <a:ext cx="2847960" cy="1899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extShape 1"/>
          <p:cNvSpPr txBox="1"/>
          <p:nvPr/>
        </p:nvSpPr>
        <p:spPr>
          <a:xfrm>
            <a:off x="692640" y="402120"/>
            <a:ext cx="8693640" cy="14608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pic>
        <p:nvPicPr>
          <p:cNvPr id="228" name="Obraz 2"/>
          <p:cNvPicPr/>
          <p:nvPr/>
        </p:nvPicPr>
        <p:blipFill>
          <a:blip r:embed="rId2"/>
          <a:stretch/>
        </p:blipFill>
        <p:spPr>
          <a:xfrm>
            <a:off x="503280" y="1707120"/>
            <a:ext cx="9072360" cy="3837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Obraz 228"/>
          <p:cNvPicPr/>
          <p:nvPr/>
        </p:nvPicPr>
        <p:blipFill>
          <a:blip r:embed="rId2"/>
          <a:stretch/>
        </p:blipFill>
        <p:spPr>
          <a:xfrm>
            <a:off x="360000" y="936000"/>
            <a:ext cx="9432000" cy="57898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Picture 3"/>
          <p:cNvPicPr/>
          <p:nvPr/>
        </p:nvPicPr>
        <p:blipFill>
          <a:blip r:embed="rId3"/>
          <a:stretch/>
        </p:blipFill>
        <p:spPr>
          <a:xfrm>
            <a:off x="873000" y="3981960"/>
            <a:ext cx="1368720" cy="2575800"/>
          </a:xfrm>
          <a:prstGeom prst="rect">
            <a:avLst/>
          </a:prstGeom>
          <a:ln w="9360">
            <a:noFill/>
          </a:ln>
        </p:spPr>
      </p:pic>
      <p:pic>
        <p:nvPicPr>
          <p:cNvPr id="231" name="Picture 4"/>
          <p:cNvPicPr/>
          <p:nvPr/>
        </p:nvPicPr>
        <p:blipFill>
          <a:blip r:embed="rId4"/>
          <a:stretch/>
        </p:blipFill>
        <p:spPr>
          <a:xfrm>
            <a:off x="4325400" y="921960"/>
            <a:ext cx="1547280" cy="2371680"/>
          </a:xfrm>
          <a:prstGeom prst="rect">
            <a:avLst/>
          </a:prstGeom>
          <a:ln w="9360">
            <a:noFill/>
          </a:ln>
        </p:spPr>
      </p:pic>
      <p:pic>
        <p:nvPicPr>
          <p:cNvPr id="232" name="Picture 7"/>
          <p:cNvPicPr/>
          <p:nvPr/>
        </p:nvPicPr>
        <p:blipFill>
          <a:blip r:embed="rId5"/>
          <a:srcRect l="49917" r="1251" b="53189"/>
          <a:stretch/>
        </p:blipFill>
        <p:spPr>
          <a:xfrm>
            <a:off x="7182720" y="4097160"/>
            <a:ext cx="1964160" cy="2778120"/>
          </a:xfrm>
          <a:prstGeom prst="rect">
            <a:avLst/>
          </a:prstGeom>
          <a:ln w="9360">
            <a:noFill/>
          </a:ln>
        </p:spPr>
      </p:pic>
      <p:pic>
        <p:nvPicPr>
          <p:cNvPr id="233" name="Picture 7"/>
          <p:cNvPicPr/>
          <p:nvPr/>
        </p:nvPicPr>
        <p:blipFill>
          <a:blip r:embed="rId5"/>
          <a:srcRect l="54205" t="46600" r="5386" b="2191"/>
          <a:stretch/>
        </p:blipFill>
        <p:spPr>
          <a:xfrm>
            <a:off x="4682520" y="3907080"/>
            <a:ext cx="1309320" cy="2446200"/>
          </a:xfrm>
          <a:prstGeom prst="rect">
            <a:avLst/>
          </a:prstGeom>
          <a:ln w="9360">
            <a:noFill/>
          </a:ln>
        </p:spPr>
      </p:pic>
      <p:pic>
        <p:nvPicPr>
          <p:cNvPr id="234" name="Picture 7"/>
          <p:cNvPicPr/>
          <p:nvPr/>
        </p:nvPicPr>
        <p:blipFill>
          <a:blip r:embed="rId5"/>
          <a:srcRect t="52966" r="41403" b="2890"/>
          <a:stretch/>
        </p:blipFill>
        <p:spPr>
          <a:xfrm>
            <a:off x="456120" y="763200"/>
            <a:ext cx="2570400" cy="2857320"/>
          </a:xfrm>
          <a:prstGeom prst="rect">
            <a:avLst/>
          </a:prstGeom>
          <a:ln w="9360">
            <a:noFill/>
          </a:ln>
        </p:spPr>
      </p:pic>
      <p:pic>
        <p:nvPicPr>
          <p:cNvPr id="235" name="Picture 7"/>
          <p:cNvPicPr/>
          <p:nvPr/>
        </p:nvPicPr>
        <p:blipFill>
          <a:blip r:embed="rId5"/>
          <a:srcRect r="49218" b="50561"/>
          <a:stretch/>
        </p:blipFill>
        <p:spPr>
          <a:xfrm>
            <a:off x="6825600" y="366480"/>
            <a:ext cx="1768320" cy="2539800"/>
          </a:xfrm>
          <a:prstGeom prst="rect">
            <a:avLst/>
          </a:prstGeom>
          <a:ln w="9360">
            <a:noFill/>
          </a:ln>
        </p:spPr>
      </p:pic>
      <p:sp>
        <p:nvSpPr>
          <p:cNvPr id="236" name="CustomShape 1"/>
          <p:cNvSpPr/>
          <p:nvPr/>
        </p:nvSpPr>
        <p:spPr>
          <a:xfrm>
            <a:off x="277200" y="604800"/>
            <a:ext cx="2958840" cy="2895120"/>
          </a:xfrm>
          <a:prstGeom prst="rect">
            <a:avLst/>
          </a:prstGeom>
          <a:solidFill>
            <a:srgbClr val="000000"/>
          </a:solidFill>
          <a:ln w="2556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7" name="CustomShape 2"/>
          <p:cNvSpPr/>
          <p:nvPr/>
        </p:nvSpPr>
        <p:spPr>
          <a:xfrm>
            <a:off x="3611160" y="604800"/>
            <a:ext cx="2958840" cy="2895120"/>
          </a:xfrm>
          <a:prstGeom prst="rect">
            <a:avLst/>
          </a:prstGeom>
          <a:solidFill>
            <a:srgbClr val="22228B"/>
          </a:solidFill>
          <a:ln w="25560">
            <a:solidFill>
              <a:srgbClr val="22228B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8" name="CustomShape 3"/>
          <p:cNvSpPr/>
          <p:nvPr/>
        </p:nvSpPr>
        <p:spPr>
          <a:xfrm>
            <a:off x="7120800" y="604800"/>
            <a:ext cx="2958840" cy="2895120"/>
          </a:xfrm>
          <a:prstGeom prst="rect">
            <a:avLst/>
          </a:prstGeom>
          <a:solidFill>
            <a:srgbClr val="00B050"/>
          </a:solidFill>
          <a:ln w="25560">
            <a:solidFill>
              <a:srgbClr val="00B05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239" name="CustomShape 4"/>
          <p:cNvSpPr/>
          <p:nvPr/>
        </p:nvSpPr>
        <p:spPr>
          <a:xfrm>
            <a:off x="356760" y="3938760"/>
            <a:ext cx="2958840" cy="2895120"/>
          </a:xfrm>
          <a:prstGeom prst="rect">
            <a:avLst/>
          </a:prstGeom>
          <a:solidFill>
            <a:srgbClr val="FFC000"/>
          </a:solidFill>
          <a:ln w="25560">
            <a:solidFill>
              <a:srgbClr val="FFC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0" name="CustomShape 5"/>
          <p:cNvSpPr/>
          <p:nvPr/>
        </p:nvSpPr>
        <p:spPr>
          <a:xfrm>
            <a:off x="3670920" y="4017960"/>
            <a:ext cx="2958840" cy="2895120"/>
          </a:xfrm>
          <a:prstGeom prst="rect">
            <a:avLst/>
          </a:prstGeom>
          <a:solidFill>
            <a:srgbClr val="FF0000"/>
          </a:solidFill>
          <a:ln w="255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1" name="CustomShape 6"/>
          <p:cNvSpPr/>
          <p:nvPr/>
        </p:nvSpPr>
        <p:spPr>
          <a:xfrm>
            <a:off x="6944760" y="4017960"/>
            <a:ext cx="2856960" cy="2936520"/>
          </a:xfrm>
          <a:prstGeom prst="rect">
            <a:avLst/>
          </a:prstGeom>
          <a:solidFill>
            <a:srgbClr val="F5A3E5"/>
          </a:solidFill>
          <a:ln w="25560">
            <a:solidFill>
              <a:srgbClr val="F5A3E5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restart="whenNotActive" fill="hold" nodeType="interactiveSeq">
                <p:childTnLst>
                  <p:par>
                    <p:cTn id="3" fill="hold"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8" restart="whenNotActive" fill="hold" nodeType="interactiveSeq">
                <p:childTnLst>
                  <p:par>
                    <p:cTn id="9" fill="hold"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12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14" restart="whenNotActive" fill="hold" nodeType="interactiveSeq">
                <p:childTnLst>
                  <p:par>
                    <p:cTn id="15" fill="hold"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18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20" restart="whenNotActive" fill="hold" nodeType="interactiveSeq">
                <p:childTnLst>
                  <p:par>
                    <p:cTn id="21" fill="hold"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2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26" restart="whenNotActive" fill="hold" nodeType="interactiveSeq">
                <p:childTnLst>
                  <p:par>
                    <p:cTn id="27" fill="hold"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3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32" restart="whenNotActive" fill="hold" nodeType="interactiveSeq">
                <p:childTnLst>
                  <p:par>
                    <p:cTn id="33" fill="hold"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in" filter="checkerboard(across)">
                                      <p:cBhvr additive="repl">
                                        <p:cTn id="36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>
              <p:cTn id="38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CustomShape 1"/>
          <p:cNvSpPr/>
          <p:nvPr/>
        </p:nvSpPr>
        <p:spPr>
          <a:xfrm>
            <a:off x="1377720" y="321480"/>
            <a:ext cx="6739200" cy="7237800"/>
          </a:xfrm>
          <a:prstGeom prst="ellipse">
            <a:avLst/>
          </a:prstGeom>
          <a:solidFill>
            <a:srgbClr val="DEEBF7"/>
          </a:solidFill>
          <a:ln w="42480">
            <a:solidFill>
              <a:srgbClr val="DEEB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43" name="Picture 8"/>
          <p:cNvPicPr/>
          <p:nvPr/>
        </p:nvPicPr>
        <p:blipFill>
          <a:blip r:embed="rId3"/>
          <a:stretch/>
        </p:blipFill>
        <p:spPr>
          <a:xfrm>
            <a:off x="4917240" y="750240"/>
            <a:ext cx="2026080" cy="2231640"/>
          </a:xfrm>
          <a:prstGeom prst="rect">
            <a:avLst/>
          </a:prstGeom>
          <a:ln w="9360">
            <a:noFill/>
          </a:ln>
        </p:spPr>
      </p:pic>
      <p:sp>
        <p:nvSpPr>
          <p:cNvPr id="244" name="CustomShape 2"/>
          <p:cNvSpPr/>
          <p:nvPr/>
        </p:nvSpPr>
        <p:spPr>
          <a:xfrm flipV="1">
            <a:off x="4278240" y="3450960"/>
            <a:ext cx="836280" cy="1436760"/>
          </a:xfrm>
          <a:prstGeom prst="straightConnector1">
            <a:avLst/>
          </a:prstGeom>
          <a:noFill/>
          <a:ln w="76320">
            <a:solidFill>
              <a:srgbClr val="FF0000"/>
            </a:solidFill>
            <a:round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45" name="Picture 3"/>
          <p:cNvPicPr/>
          <p:nvPr/>
        </p:nvPicPr>
        <p:blipFill>
          <a:blip r:embed="rId4"/>
          <a:stretch/>
        </p:blipFill>
        <p:spPr>
          <a:xfrm>
            <a:off x="6235920" y="3108600"/>
            <a:ext cx="1452240" cy="1925640"/>
          </a:xfrm>
          <a:prstGeom prst="rect">
            <a:avLst/>
          </a:prstGeom>
          <a:ln w="9360">
            <a:noFill/>
          </a:ln>
        </p:spPr>
      </p:pic>
      <p:pic>
        <p:nvPicPr>
          <p:cNvPr id="246" name="Picture 4"/>
          <p:cNvPicPr/>
          <p:nvPr/>
        </p:nvPicPr>
        <p:blipFill>
          <a:blip r:embed="rId5"/>
          <a:stretch/>
        </p:blipFill>
        <p:spPr>
          <a:xfrm>
            <a:off x="5227560" y="4996440"/>
            <a:ext cx="1495440" cy="2197080"/>
          </a:xfrm>
          <a:prstGeom prst="rect">
            <a:avLst/>
          </a:prstGeom>
          <a:ln w="9360">
            <a:noFill/>
          </a:ln>
        </p:spPr>
      </p:pic>
      <p:pic>
        <p:nvPicPr>
          <p:cNvPr id="247" name="Picture 7"/>
          <p:cNvPicPr/>
          <p:nvPr/>
        </p:nvPicPr>
        <p:blipFill>
          <a:blip r:embed="rId6"/>
          <a:stretch/>
        </p:blipFill>
        <p:spPr>
          <a:xfrm>
            <a:off x="2531880" y="1050120"/>
            <a:ext cx="2052360" cy="1415160"/>
          </a:xfrm>
          <a:prstGeom prst="rect">
            <a:avLst/>
          </a:prstGeom>
          <a:ln w="9360">
            <a:noFill/>
          </a:ln>
        </p:spPr>
      </p:pic>
      <p:pic>
        <p:nvPicPr>
          <p:cNvPr id="248" name="Picture 6"/>
          <p:cNvPicPr/>
          <p:nvPr/>
        </p:nvPicPr>
        <p:blipFill>
          <a:blip r:embed="rId7"/>
          <a:stretch/>
        </p:blipFill>
        <p:spPr>
          <a:xfrm>
            <a:off x="2827440" y="5025600"/>
            <a:ext cx="1724040" cy="1954800"/>
          </a:xfrm>
          <a:prstGeom prst="rect">
            <a:avLst/>
          </a:prstGeom>
          <a:ln w="9360">
            <a:noFill/>
          </a:ln>
        </p:spPr>
      </p:pic>
      <p:pic>
        <p:nvPicPr>
          <p:cNvPr id="249" name="Picture 5"/>
          <p:cNvPicPr/>
          <p:nvPr/>
        </p:nvPicPr>
        <p:blipFill>
          <a:blip r:embed="rId8"/>
          <a:stretch/>
        </p:blipFill>
        <p:spPr>
          <a:xfrm>
            <a:off x="1842840" y="3282480"/>
            <a:ext cx="1422000" cy="16657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51" name="Obraz 250"/>
          <p:cNvPicPr/>
          <p:nvPr/>
        </p:nvPicPr>
        <p:blipFill>
          <a:blip r:embed="rId2"/>
          <a:stretch/>
        </p:blipFill>
        <p:spPr>
          <a:xfrm>
            <a:off x="504000" y="1080000"/>
            <a:ext cx="9071280" cy="5073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53" name="Obraz 252"/>
          <p:cNvPicPr/>
          <p:nvPr/>
        </p:nvPicPr>
        <p:blipFill>
          <a:blip r:embed="rId2"/>
          <a:stretch/>
        </p:blipFill>
        <p:spPr>
          <a:xfrm>
            <a:off x="432000" y="360000"/>
            <a:ext cx="9288000" cy="684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55" name="Obraz 254"/>
          <p:cNvPicPr/>
          <p:nvPr/>
        </p:nvPicPr>
        <p:blipFill>
          <a:blip r:embed="rId2"/>
          <a:stretch/>
        </p:blipFill>
        <p:spPr>
          <a:xfrm>
            <a:off x="5616000" y="4104000"/>
            <a:ext cx="4176000" cy="3096000"/>
          </a:xfrm>
          <a:prstGeom prst="rect">
            <a:avLst/>
          </a:prstGeom>
          <a:ln>
            <a:noFill/>
          </a:ln>
        </p:spPr>
      </p:pic>
      <p:pic>
        <p:nvPicPr>
          <p:cNvPr id="256" name="Obraz 255"/>
          <p:cNvPicPr/>
          <p:nvPr/>
        </p:nvPicPr>
        <p:blipFill>
          <a:blip r:embed="rId3"/>
          <a:stretch/>
        </p:blipFill>
        <p:spPr>
          <a:xfrm>
            <a:off x="288000" y="1728000"/>
            <a:ext cx="5688000" cy="4392000"/>
          </a:xfrm>
          <a:prstGeom prst="rect">
            <a:avLst/>
          </a:prstGeom>
          <a:ln>
            <a:noFill/>
          </a:ln>
        </p:spPr>
      </p:pic>
      <p:pic>
        <p:nvPicPr>
          <p:cNvPr id="257" name="Obraz 256"/>
          <p:cNvPicPr/>
          <p:nvPr/>
        </p:nvPicPr>
        <p:blipFill>
          <a:blip r:embed="rId4"/>
          <a:stretch/>
        </p:blipFill>
        <p:spPr>
          <a:xfrm>
            <a:off x="5040000" y="445320"/>
            <a:ext cx="4680000" cy="3298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5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60" name="Obraz 259"/>
          <p:cNvPicPr/>
          <p:nvPr/>
        </p:nvPicPr>
        <p:blipFill>
          <a:blip r:embed="rId2"/>
          <a:stretch/>
        </p:blipFill>
        <p:spPr>
          <a:xfrm>
            <a:off x="3039480" y="1972440"/>
            <a:ext cx="2561760" cy="1361880"/>
          </a:xfrm>
          <a:prstGeom prst="rect">
            <a:avLst/>
          </a:prstGeom>
          <a:ln>
            <a:noFill/>
          </a:ln>
        </p:spPr>
      </p:pic>
      <p:pic>
        <p:nvPicPr>
          <p:cNvPr id="261" name="Obraz 260"/>
          <p:cNvPicPr/>
          <p:nvPr/>
        </p:nvPicPr>
        <p:blipFill>
          <a:blip r:embed="rId3"/>
          <a:stretch/>
        </p:blipFill>
        <p:spPr>
          <a:xfrm>
            <a:off x="502200" y="4591800"/>
            <a:ext cx="2533320" cy="1361880"/>
          </a:xfrm>
          <a:prstGeom prst="rect">
            <a:avLst/>
          </a:prstGeom>
          <a:ln>
            <a:noFill/>
          </a:ln>
        </p:spPr>
      </p:pic>
      <p:pic>
        <p:nvPicPr>
          <p:cNvPr id="262" name="Obraz 261"/>
          <p:cNvPicPr/>
          <p:nvPr/>
        </p:nvPicPr>
        <p:blipFill>
          <a:blip r:embed="rId4"/>
          <a:stretch/>
        </p:blipFill>
        <p:spPr>
          <a:xfrm>
            <a:off x="6951960" y="5748480"/>
            <a:ext cx="3104640" cy="1361880"/>
          </a:xfrm>
          <a:prstGeom prst="rect">
            <a:avLst/>
          </a:prstGeom>
          <a:ln>
            <a:noFill/>
          </a:ln>
        </p:spPr>
      </p:pic>
      <p:pic>
        <p:nvPicPr>
          <p:cNvPr id="263" name="Obraz 262"/>
          <p:cNvPicPr/>
          <p:nvPr/>
        </p:nvPicPr>
        <p:blipFill>
          <a:blip r:embed="rId5"/>
          <a:stretch/>
        </p:blipFill>
        <p:spPr>
          <a:xfrm>
            <a:off x="6933240" y="2516760"/>
            <a:ext cx="2190240" cy="1361880"/>
          </a:xfrm>
          <a:prstGeom prst="rect">
            <a:avLst/>
          </a:prstGeom>
          <a:ln>
            <a:noFill/>
          </a:ln>
        </p:spPr>
      </p:pic>
      <p:pic>
        <p:nvPicPr>
          <p:cNvPr id="264" name="Obraz 263"/>
          <p:cNvPicPr/>
          <p:nvPr/>
        </p:nvPicPr>
        <p:blipFill>
          <a:blip r:embed="rId6"/>
          <a:stretch/>
        </p:blipFill>
        <p:spPr>
          <a:xfrm>
            <a:off x="2035800" y="5850360"/>
            <a:ext cx="2323800" cy="1361880"/>
          </a:xfrm>
          <a:prstGeom prst="rect">
            <a:avLst/>
          </a:prstGeom>
          <a:ln>
            <a:noFill/>
          </a:ln>
        </p:spPr>
      </p:pic>
      <p:pic>
        <p:nvPicPr>
          <p:cNvPr id="265" name="Obraz 264"/>
          <p:cNvPicPr/>
          <p:nvPr/>
        </p:nvPicPr>
        <p:blipFill>
          <a:blip r:embed="rId7"/>
          <a:stretch/>
        </p:blipFill>
        <p:spPr>
          <a:xfrm>
            <a:off x="1090800" y="-34560"/>
            <a:ext cx="2104560" cy="1361880"/>
          </a:xfrm>
          <a:prstGeom prst="rect">
            <a:avLst/>
          </a:prstGeom>
          <a:ln>
            <a:noFill/>
          </a:ln>
        </p:spPr>
      </p:pic>
      <p:pic>
        <p:nvPicPr>
          <p:cNvPr id="266" name="Obraz 265"/>
          <p:cNvPicPr/>
          <p:nvPr/>
        </p:nvPicPr>
        <p:blipFill>
          <a:blip r:embed="rId8"/>
          <a:stretch/>
        </p:blipFill>
        <p:spPr>
          <a:xfrm>
            <a:off x="1108800" y="3094920"/>
            <a:ext cx="1933200" cy="13618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68" name="Obraz 267"/>
          <p:cNvPicPr/>
          <p:nvPr/>
        </p:nvPicPr>
        <p:blipFill>
          <a:blip r:embed="rId2"/>
          <a:stretch/>
        </p:blipFill>
        <p:spPr>
          <a:xfrm>
            <a:off x="360000" y="288000"/>
            <a:ext cx="9288000" cy="7056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TextShape 1"/>
          <p:cNvSpPr txBox="1"/>
          <p:nvPr/>
        </p:nvSpPr>
        <p:spPr>
          <a:xfrm>
            <a:off x="288360" y="4627800"/>
            <a:ext cx="9071640" cy="25002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Where is border collie from? 
a. France  
b. Italy 
c. The United Kingdom</a:t>
            </a:r>
            <a:endParaRPr/>
          </a:p>
        </p:txBody>
      </p:sp>
      <p:pic>
        <p:nvPicPr>
          <p:cNvPr id="270" name="Obraz 269"/>
          <p:cNvPicPr/>
          <p:nvPr/>
        </p:nvPicPr>
        <p:blipFill>
          <a:blip r:embed="rId2"/>
          <a:stretch/>
        </p:blipFill>
        <p:spPr>
          <a:xfrm>
            <a:off x="576000" y="79560"/>
            <a:ext cx="890820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C3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CustomShape 1"/>
          <p:cNvSpPr/>
          <p:nvPr/>
        </p:nvSpPr>
        <p:spPr>
          <a:xfrm>
            <a:off x="0" y="360"/>
            <a:ext cx="10079640" cy="755964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2" name="CustomShape 2"/>
          <p:cNvSpPr/>
          <p:nvPr/>
        </p:nvSpPr>
        <p:spPr>
          <a:xfrm>
            <a:off x="488880" y="349560"/>
            <a:ext cx="8964720" cy="690480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3" name="CustomShape 3"/>
          <p:cNvSpPr/>
          <p:nvPr/>
        </p:nvSpPr>
        <p:spPr>
          <a:xfrm>
            <a:off x="1191240" y="809280"/>
            <a:ext cx="7452720" cy="578520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4" name="CustomShape 4"/>
          <p:cNvSpPr/>
          <p:nvPr/>
        </p:nvSpPr>
        <p:spPr>
          <a:xfrm>
            <a:off x="1893600" y="1512000"/>
            <a:ext cx="5925600" cy="465084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5" name="CustomShape 5"/>
          <p:cNvSpPr/>
          <p:nvPr/>
        </p:nvSpPr>
        <p:spPr>
          <a:xfrm>
            <a:off x="2626560" y="2061360"/>
            <a:ext cx="4367880" cy="374112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6" name="CustomShape 6"/>
          <p:cNvSpPr/>
          <p:nvPr/>
        </p:nvSpPr>
        <p:spPr>
          <a:xfrm>
            <a:off x="3405600" y="2489400"/>
            <a:ext cx="2993040" cy="293184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7" name="CustomShape 7"/>
          <p:cNvSpPr/>
          <p:nvPr/>
        </p:nvSpPr>
        <p:spPr>
          <a:xfrm>
            <a:off x="3916800" y="2855880"/>
            <a:ext cx="2100240" cy="215280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8" name="CustomShape 8"/>
          <p:cNvSpPr/>
          <p:nvPr/>
        </p:nvSpPr>
        <p:spPr>
          <a:xfrm>
            <a:off x="4338360" y="3300120"/>
            <a:ext cx="1209240" cy="1250280"/>
          </a:xfrm>
          <a:prstGeom prst="ellipse">
            <a:avLst/>
          </a:prstGeom>
          <a:solidFill>
            <a:srgbClr val="9DC3E6"/>
          </a:solidFill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79" name="Picture 2"/>
          <p:cNvPicPr/>
          <p:nvPr/>
        </p:nvPicPr>
        <p:blipFill>
          <a:blip/>
          <a:stretch/>
        </p:blipFill>
        <p:spPr>
          <a:xfrm>
            <a:off x="4668120" y="2252880"/>
            <a:ext cx="708840" cy="709560"/>
          </a:xfrm>
          <a:prstGeom prst="rect">
            <a:avLst/>
          </a:prstGeom>
          <a:ln w="9360">
            <a:noFill/>
          </a:ln>
        </p:spPr>
      </p:pic>
      <p:pic>
        <p:nvPicPr>
          <p:cNvPr id="280" name="Picture 8"/>
          <p:cNvPicPr/>
          <p:nvPr/>
        </p:nvPicPr>
        <p:blipFill>
          <a:blip/>
          <a:stretch/>
        </p:blipFill>
        <p:spPr>
          <a:xfrm>
            <a:off x="5054760" y="3178080"/>
            <a:ext cx="434880" cy="434880"/>
          </a:xfrm>
          <a:prstGeom prst="rect">
            <a:avLst/>
          </a:prstGeom>
          <a:ln>
            <a:noFill/>
          </a:ln>
        </p:spPr>
      </p:pic>
      <p:pic>
        <p:nvPicPr>
          <p:cNvPr id="281" name="Picture 5"/>
          <p:cNvPicPr/>
          <p:nvPr/>
        </p:nvPicPr>
        <p:blipFill>
          <a:blip/>
          <a:stretch/>
        </p:blipFill>
        <p:spPr>
          <a:xfrm>
            <a:off x="3688560" y="3420720"/>
            <a:ext cx="624960" cy="624960"/>
          </a:xfrm>
          <a:prstGeom prst="rect">
            <a:avLst/>
          </a:prstGeom>
          <a:ln>
            <a:noFill/>
          </a:ln>
        </p:spPr>
      </p:pic>
      <p:pic>
        <p:nvPicPr>
          <p:cNvPr id="282" name="Picture 9"/>
          <p:cNvPicPr/>
          <p:nvPr/>
        </p:nvPicPr>
        <p:blipFill>
          <a:blip/>
          <a:stretch/>
        </p:blipFill>
        <p:spPr>
          <a:xfrm>
            <a:off x="5695920" y="2550600"/>
            <a:ext cx="488160" cy="488160"/>
          </a:xfrm>
          <a:prstGeom prst="rect">
            <a:avLst/>
          </a:prstGeom>
          <a:ln>
            <a:noFill/>
          </a:ln>
        </p:spPr>
      </p:pic>
      <p:pic>
        <p:nvPicPr>
          <p:cNvPr id="283" name="Picture 2"/>
          <p:cNvPicPr/>
          <p:nvPr/>
        </p:nvPicPr>
        <p:blipFill>
          <a:blip/>
          <a:stretch/>
        </p:blipFill>
        <p:spPr>
          <a:xfrm rot="13211400">
            <a:off x="6811920" y="1442520"/>
            <a:ext cx="2407680" cy="1265040"/>
          </a:xfrm>
          <a:prstGeom prst="rect">
            <a:avLst/>
          </a:prstGeom>
          <a:ln w="9360">
            <a:noFill/>
          </a:ln>
        </p:spPr>
      </p:pic>
      <p:pic>
        <p:nvPicPr>
          <p:cNvPr id="284" name="Picture 2"/>
          <p:cNvPicPr/>
          <p:nvPr/>
        </p:nvPicPr>
        <p:blipFill>
          <a:blip/>
          <a:stretch/>
        </p:blipFill>
        <p:spPr>
          <a:xfrm>
            <a:off x="4328640" y="3305160"/>
            <a:ext cx="1214640" cy="1214640"/>
          </a:xfrm>
          <a:prstGeom prst="rect">
            <a:avLst/>
          </a:prstGeom>
          <a:ln w="9360">
            <a:noFill/>
          </a:ln>
        </p:spPr>
      </p:pic>
      <p:pic>
        <p:nvPicPr>
          <p:cNvPr id="285" name="Picture 6"/>
          <p:cNvPicPr/>
          <p:nvPr/>
        </p:nvPicPr>
        <p:blipFill>
          <a:blip/>
          <a:stretch/>
        </p:blipFill>
        <p:spPr>
          <a:xfrm>
            <a:off x="9053640" y="3237840"/>
            <a:ext cx="827280" cy="801360"/>
          </a:xfrm>
          <a:prstGeom prst="rect">
            <a:avLst/>
          </a:prstGeom>
          <a:ln>
            <a:noFill/>
          </a:ln>
        </p:spPr>
      </p:pic>
      <p:pic>
        <p:nvPicPr>
          <p:cNvPr id="286" name="Picture 7"/>
          <p:cNvPicPr/>
          <p:nvPr/>
        </p:nvPicPr>
        <p:blipFill>
          <a:blip/>
          <a:stretch/>
        </p:blipFill>
        <p:spPr>
          <a:xfrm>
            <a:off x="7543800" y="259200"/>
            <a:ext cx="794160" cy="794160"/>
          </a:xfrm>
          <a:prstGeom prst="rect">
            <a:avLst/>
          </a:prstGeom>
          <a:ln>
            <a:noFill/>
          </a:ln>
        </p:spPr>
      </p:pic>
      <p:pic>
        <p:nvPicPr>
          <p:cNvPr id="287" name="Picture 10"/>
          <p:cNvPicPr/>
          <p:nvPr/>
        </p:nvPicPr>
        <p:blipFill>
          <a:blip/>
          <a:stretch/>
        </p:blipFill>
        <p:spPr>
          <a:xfrm>
            <a:off x="2122920" y="1632960"/>
            <a:ext cx="1222200" cy="1222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Obraz 287"/>
          <p:cNvPicPr/>
          <p:nvPr/>
        </p:nvPicPr>
        <p:blipFill>
          <a:blip r:embed="rId2"/>
          <a:stretch/>
        </p:blipFill>
        <p:spPr>
          <a:xfrm>
            <a:off x="925560" y="432000"/>
            <a:ext cx="2746440" cy="2218680"/>
          </a:xfrm>
          <a:prstGeom prst="rect">
            <a:avLst/>
          </a:prstGeom>
          <a:ln>
            <a:noFill/>
          </a:ln>
        </p:spPr>
      </p:pic>
      <p:pic>
        <p:nvPicPr>
          <p:cNvPr id="289" name="Obraz 288"/>
          <p:cNvPicPr/>
          <p:nvPr/>
        </p:nvPicPr>
        <p:blipFill>
          <a:blip r:embed="rId3"/>
          <a:stretch/>
        </p:blipFill>
        <p:spPr>
          <a:xfrm>
            <a:off x="5328000" y="3960000"/>
            <a:ext cx="3960000" cy="2880000"/>
          </a:xfrm>
          <a:prstGeom prst="rect">
            <a:avLst/>
          </a:prstGeom>
          <a:ln>
            <a:noFill/>
          </a:ln>
        </p:spPr>
      </p:pic>
      <p:pic>
        <p:nvPicPr>
          <p:cNvPr id="290" name="Obraz 289"/>
          <p:cNvPicPr/>
          <p:nvPr/>
        </p:nvPicPr>
        <p:blipFill>
          <a:blip r:embed="rId4"/>
          <a:stretch/>
        </p:blipFill>
        <p:spPr>
          <a:xfrm>
            <a:off x="1440000" y="2952000"/>
            <a:ext cx="2645280" cy="4323960"/>
          </a:xfrm>
          <a:prstGeom prst="rect">
            <a:avLst/>
          </a:prstGeom>
          <a:ln>
            <a:noFill/>
          </a:ln>
        </p:spPr>
      </p:pic>
      <p:pic>
        <p:nvPicPr>
          <p:cNvPr id="291" name="Obraz 290"/>
          <p:cNvPicPr/>
          <p:nvPr/>
        </p:nvPicPr>
        <p:blipFill>
          <a:blip r:embed="rId5"/>
          <a:stretch/>
        </p:blipFill>
        <p:spPr>
          <a:xfrm>
            <a:off x="4536000" y="269640"/>
            <a:ext cx="5231160" cy="3330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Picture 4"/>
          <p:cNvPicPr/>
          <p:nvPr/>
        </p:nvPicPr>
        <p:blipFill>
          <a:blip r:embed="rId2"/>
          <a:srcRect l="280906" t="490775" r="1678281" b="823689"/>
          <a:stretch/>
        </p:blipFill>
        <p:spPr>
          <a:xfrm>
            <a:off x="3071160" y="0"/>
            <a:ext cx="4015800" cy="4173120"/>
          </a:xfrm>
          <a:prstGeom prst="rect">
            <a:avLst/>
          </a:prstGeom>
          <a:ln w="9360">
            <a:noFill/>
          </a:ln>
        </p:spPr>
      </p:pic>
      <p:pic>
        <p:nvPicPr>
          <p:cNvPr id="293" name="Picture 5"/>
          <p:cNvPicPr/>
          <p:nvPr/>
        </p:nvPicPr>
        <p:blipFill>
          <a:blip r:embed="rId3"/>
          <a:srcRect l="541527" t="449266" r="1086157" b="324318"/>
          <a:stretch/>
        </p:blipFill>
        <p:spPr>
          <a:xfrm>
            <a:off x="6693480" y="393480"/>
            <a:ext cx="3385800" cy="3543480"/>
          </a:xfrm>
          <a:prstGeom prst="rect">
            <a:avLst/>
          </a:prstGeom>
          <a:ln w="9360">
            <a:noFill/>
          </a:ln>
        </p:spPr>
      </p:pic>
      <p:pic>
        <p:nvPicPr>
          <p:cNvPr id="294" name="Picture 2"/>
          <p:cNvPicPr/>
          <p:nvPr/>
        </p:nvPicPr>
        <p:blipFill>
          <a:blip r:embed="rId4"/>
          <a:srcRect l="778281" t="241299" r="1038782" b="740461"/>
          <a:stretch/>
        </p:blipFill>
        <p:spPr>
          <a:xfrm>
            <a:off x="0" y="235800"/>
            <a:ext cx="3385800" cy="3869640"/>
          </a:xfrm>
          <a:prstGeom prst="rect">
            <a:avLst/>
          </a:prstGeom>
          <a:ln w="9360">
            <a:noFill/>
          </a:ln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014" y="392692"/>
            <a:ext cx="4740328" cy="3151577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3204" y="3936960"/>
            <a:ext cx="4722502" cy="3139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99" name="Obraz 298"/>
          <p:cNvPicPr/>
          <p:nvPr/>
        </p:nvPicPr>
        <p:blipFill>
          <a:blip r:embed="rId2"/>
          <a:stretch/>
        </p:blipFill>
        <p:spPr>
          <a:xfrm>
            <a:off x="1944000" y="301320"/>
            <a:ext cx="5832000" cy="6826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01" name="Obraz 300"/>
          <p:cNvPicPr/>
          <p:nvPr/>
        </p:nvPicPr>
        <p:blipFill>
          <a:blip r:embed="rId2"/>
          <a:stretch/>
        </p:blipFill>
        <p:spPr>
          <a:xfrm>
            <a:off x="576000" y="648000"/>
            <a:ext cx="8856000" cy="626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03" name="Obraz 302"/>
          <p:cNvPicPr/>
          <p:nvPr/>
        </p:nvPicPr>
        <p:blipFill>
          <a:blip r:embed="rId2"/>
          <a:stretch/>
        </p:blipFill>
        <p:spPr>
          <a:xfrm>
            <a:off x="720000" y="576000"/>
            <a:ext cx="8568000" cy="65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05" name="Obraz 304"/>
          <p:cNvPicPr/>
          <p:nvPr/>
        </p:nvPicPr>
        <p:blipFill>
          <a:blip r:embed="rId2"/>
          <a:stretch/>
        </p:blipFill>
        <p:spPr>
          <a:xfrm>
            <a:off x="6348240" y="288000"/>
            <a:ext cx="3371760" cy="4384440"/>
          </a:xfrm>
          <a:prstGeom prst="rect">
            <a:avLst/>
          </a:prstGeom>
          <a:ln>
            <a:noFill/>
          </a:ln>
        </p:spPr>
      </p:pic>
      <p:pic>
        <p:nvPicPr>
          <p:cNvPr id="306" name="Picture 2"/>
          <p:cNvPicPr/>
          <p:nvPr/>
        </p:nvPicPr>
        <p:blipFill>
          <a:blip r:embed="rId3"/>
          <a:stretch/>
        </p:blipFill>
        <p:spPr>
          <a:xfrm>
            <a:off x="5040000" y="5112000"/>
            <a:ext cx="4392000" cy="2016000"/>
          </a:xfrm>
          <a:prstGeom prst="rect">
            <a:avLst/>
          </a:prstGeom>
          <a:ln>
            <a:noFill/>
          </a:ln>
        </p:spPr>
      </p:pic>
      <p:pic>
        <p:nvPicPr>
          <p:cNvPr id="307" name="Picture 2"/>
          <p:cNvPicPr/>
          <p:nvPr/>
        </p:nvPicPr>
        <p:blipFill>
          <a:blip r:embed="rId4"/>
          <a:stretch/>
        </p:blipFill>
        <p:spPr>
          <a:xfrm>
            <a:off x="576000" y="1008000"/>
            <a:ext cx="4104000" cy="1512000"/>
          </a:xfrm>
          <a:prstGeom prst="rect">
            <a:avLst/>
          </a:prstGeom>
          <a:ln>
            <a:noFill/>
          </a:ln>
        </p:spPr>
      </p:pic>
      <p:pic>
        <p:nvPicPr>
          <p:cNvPr id="308" name="Picture 2"/>
          <p:cNvPicPr/>
          <p:nvPr/>
        </p:nvPicPr>
        <p:blipFill>
          <a:blip r:embed="rId5"/>
          <a:stretch/>
        </p:blipFill>
        <p:spPr>
          <a:xfrm>
            <a:off x="1536480" y="2981880"/>
            <a:ext cx="2623680" cy="2765520"/>
          </a:xfrm>
          <a:prstGeom prst="rect">
            <a:avLst/>
          </a:prstGeom>
          <a:ln>
            <a:noFill/>
          </a:ln>
        </p:spPr>
      </p:pic>
      <p:pic>
        <p:nvPicPr>
          <p:cNvPr id="309" name="Picture 3"/>
          <p:cNvPicPr/>
          <p:nvPr/>
        </p:nvPicPr>
        <p:blipFill>
          <a:blip r:embed="rId5"/>
          <a:stretch/>
        </p:blipFill>
        <p:spPr>
          <a:xfrm>
            <a:off x="288000" y="3642480"/>
            <a:ext cx="2623680" cy="2765520"/>
          </a:xfrm>
          <a:prstGeom prst="rect">
            <a:avLst/>
          </a:prstGeom>
          <a:ln>
            <a:noFill/>
          </a:ln>
        </p:spPr>
      </p:pic>
      <p:pic>
        <p:nvPicPr>
          <p:cNvPr id="310" name="Picture 4"/>
          <p:cNvPicPr/>
          <p:nvPr/>
        </p:nvPicPr>
        <p:blipFill>
          <a:blip r:embed="rId5"/>
          <a:stretch/>
        </p:blipFill>
        <p:spPr>
          <a:xfrm>
            <a:off x="3333960" y="3753720"/>
            <a:ext cx="2138040" cy="2253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extShape 1"/>
          <p:cNvSpPr txBox="1"/>
          <p:nvPr/>
        </p:nvSpPr>
        <p:spPr>
          <a:xfrm>
            <a:off x="360360" y="4915800"/>
            <a:ext cx="9575640" cy="25002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Who works here?
A. a doctor  B. an actor  C. a teacher 
</a:t>
            </a:r>
            <a:endParaRPr/>
          </a:p>
        </p:txBody>
      </p:sp>
      <p:pic>
        <p:nvPicPr>
          <p:cNvPr id="312" name="Obraz 311"/>
          <p:cNvPicPr/>
          <p:nvPr/>
        </p:nvPicPr>
        <p:blipFill>
          <a:blip r:embed="rId2"/>
          <a:stretch/>
        </p:blipFill>
        <p:spPr>
          <a:xfrm>
            <a:off x="1829520" y="360000"/>
            <a:ext cx="645048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14" name="Obraz 313"/>
          <p:cNvPicPr/>
          <p:nvPr/>
        </p:nvPicPr>
        <p:blipFill>
          <a:blip r:embed="rId2"/>
          <a:stretch/>
        </p:blipFill>
        <p:spPr>
          <a:xfrm rot="5389200">
            <a:off x="2645280" y="-694440"/>
            <a:ext cx="4743720" cy="9289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16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317" name="Obraz 316"/>
          <p:cNvPicPr/>
          <p:nvPr/>
        </p:nvPicPr>
        <p:blipFill>
          <a:blip r:embed="rId2"/>
          <a:stretch/>
        </p:blipFill>
        <p:spPr>
          <a:xfrm>
            <a:off x="2082018" y="590843"/>
            <a:ext cx="5779302" cy="3945157"/>
          </a:xfrm>
          <a:prstGeom prst="rect">
            <a:avLst/>
          </a:prstGeom>
          <a:ln>
            <a:noFill/>
          </a:ln>
        </p:spPr>
      </p:pic>
      <p:pic>
        <p:nvPicPr>
          <p:cNvPr id="318" name="Obraz 317"/>
          <p:cNvPicPr/>
          <p:nvPr/>
        </p:nvPicPr>
        <p:blipFill>
          <a:blip r:embed="rId3"/>
          <a:stretch/>
        </p:blipFill>
        <p:spPr>
          <a:xfrm>
            <a:off x="1754170" y="5689260"/>
            <a:ext cx="1294920" cy="1114200"/>
          </a:xfrm>
          <a:prstGeom prst="rect">
            <a:avLst/>
          </a:prstGeom>
          <a:ln>
            <a:noFill/>
          </a:ln>
        </p:spPr>
      </p:pic>
      <p:pic>
        <p:nvPicPr>
          <p:cNvPr id="319" name="Obraz 318"/>
          <p:cNvPicPr/>
          <p:nvPr/>
        </p:nvPicPr>
        <p:blipFill>
          <a:blip r:embed="rId4"/>
          <a:stretch/>
        </p:blipFill>
        <p:spPr>
          <a:xfrm>
            <a:off x="4647240" y="4575060"/>
            <a:ext cx="1390320" cy="1114200"/>
          </a:xfrm>
          <a:prstGeom prst="rect">
            <a:avLst/>
          </a:prstGeom>
          <a:ln>
            <a:noFill/>
          </a:ln>
        </p:spPr>
      </p:pic>
      <p:pic>
        <p:nvPicPr>
          <p:cNvPr id="320" name="Obraz 319"/>
          <p:cNvPicPr/>
          <p:nvPr/>
        </p:nvPicPr>
        <p:blipFill>
          <a:blip r:embed="rId5"/>
          <a:stretch/>
        </p:blipFill>
        <p:spPr>
          <a:xfrm>
            <a:off x="1876680" y="4412340"/>
            <a:ext cx="1314000" cy="1114200"/>
          </a:xfrm>
          <a:prstGeom prst="rect">
            <a:avLst/>
          </a:prstGeom>
          <a:ln>
            <a:noFill/>
          </a:ln>
        </p:spPr>
      </p:pic>
      <p:pic>
        <p:nvPicPr>
          <p:cNvPr id="321" name="Obraz 320"/>
          <p:cNvPicPr/>
          <p:nvPr/>
        </p:nvPicPr>
        <p:blipFill>
          <a:blip r:embed="rId6"/>
          <a:stretch/>
        </p:blipFill>
        <p:spPr>
          <a:xfrm>
            <a:off x="4299260" y="5828490"/>
            <a:ext cx="1999800" cy="1114200"/>
          </a:xfrm>
          <a:prstGeom prst="rect">
            <a:avLst/>
          </a:prstGeom>
          <a:ln>
            <a:noFill/>
          </a:ln>
        </p:spPr>
      </p:pic>
      <p:pic>
        <p:nvPicPr>
          <p:cNvPr id="322" name="Obraz 321"/>
          <p:cNvPicPr/>
          <p:nvPr/>
        </p:nvPicPr>
        <p:blipFill>
          <a:blip r:embed="rId7"/>
          <a:stretch/>
        </p:blipFill>
        <p:spPr>
          <a:xfrm>
            <a:off x="7035300" y="4769446"/>
            <a:ext cx="1542600" cy="1114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688" y="-282576"/>
            <a:ext cx="12192000" cy="812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18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24" name="Obraz 323"/>
          <p:cNvPicPr/>
          <p:nvPr/>
        </p:nvPicPr>
        <p:blipFill>
          <a:blip r:embed="rId2"/>
          <a:stretch/>
        </p:blipFill>
        <p:spPr>
          <a:xfrm>
            <a:off x="746640" y="4492440"/>
            <a:ext cx="5847840" cy="2009520"/>
          </a:xfrm>
          <a:prstGeom prst="rect">
            <a:avLst/>
          </a:prstGeom>
          <a:ln>
            <a:noFill/>
          </a:ln>
        </p:spPr>
      </p:pic>
      <p:pic>
        <p:nvPicPr>
          <p:cNvPr id="325" name="Obraz 324"/>
          <p:cNvPicPr/>
          <p:nvPr/>
        </p:nvPicPr>
        <p:blipFill>
          <a:blip r:embed="rId3"/>
          <a:stretch/>
        </p:blipFill>
        <p:spPr>
          <a:xfrm>
            <a:off x="3404520" y="2307960"/>
            <a:ext cx="5028840" cy="1847520"/>
          </a:xfrm>
          <a:prstGeom prst="rect">
            <a:avLst/>
          </a:prstGeom>
          <a:ln>
            <a:noFill/>
          </a:ln>
        </p:spPr>
      </p:pic>
      <p:pic>
        <p:nvPicPr>
          <p:cNvPr id="326" name="Obraz 325"/>
          <p:cNvPicPr/>
          <p:nvPr/>
        </p:nvPicPr>
        <p:blipFill>
          <a:blip r:embed="rId4"/>
          <a:stretch/>
        </p:blipFill>
        <p:spPr>
          <a:xfrm>
            <a:off x="504000" y="473760"/>
            <a:ext cx="3166560" cy="3846240"/>
          </a:xfrm>
          <a:prstGeom prst="rect">
            <a:avLst/>
          </a:prstGeom>
          <a:ln>
            <a:noFill/>
          </a:ln>
        </p:spPr>
      </p:pic>
      <p:pic>
        <p:nvPicPr>
          <p:cNvPr id="327" name="Obraz 326"/>
          <p:cNvPicPr/>
          <p:nvPr/>
        </p:nvPicPr>
        <p:blipFill>
          <a:blip r:embed="rId5"/>
          <a:stretch/>
        </p:blipFill>
        <p:spPr>
          <a:xfrm>
            <a:off x="6804000" y="4713120"/>
            <a:ext cx="2381040" cy="2752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329" name="Obraz 328"/>
          <p:cNvPicPr/>
          <p:nvPr/>
        </p:nvPicPr>
        <p:blipFill>
          <a:blip r:embed="rId2"/>
          <a:stretch/>
        </p:blipFill>
        <p:spPr>
          <a:xfrm>
            <a:off x="288000" y="905400"/>
            <a:ext cx="6191280" cy="4566600"/>
          </a:xfrm>
          <a:prstGeom prst="rect">
            <a:avLst/>
          </a:prstGeom>
          <a:ln>
            <a:noFill/>
          </a:ln>
        </p:spPr>
      </p:pic>
      <p:pic>
        <p:nvPicPr>
          <p:cNvPr id="330" name="Obraz 329"/>
          <p:cNvPicPr/>
          <p:nvPr/>
        </p:nvPicPr>
        <p:blipFill>
          <a:blip r:embed="rId3"/>
          <a:stretch/>
        </p:blipFill>
        <p:spPr>
          <a:xfrm>
            <a:off x="6568560" y="1129680"/>
            <a:ext cx="2647440" cy="40003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Obraz 330"/>
          <p:cNvPicPr/>
          <p:nvPr/>
        </p:nvPicPr>
        <p:blipFill>
          <a:blip r:embed="rId2"/>
          <a:stretch/>
        </p:blipFill>
        <p:spPr>
          <a:xfrm>
            <a:off x="576000" y="5760000"/>
            <a:ext cx="1684800" cy="1286280"/>
          </a:xfrm>
          <a:prstGeom prst="rect">
            <a:avLst/>
          </a:prstGeom>
          <a:ln>
            <a:noFill/>
          </a:ln>
        </p:spPr>
      </p:pic>
      <p:pic>
        <p:nvPicPr>
          <p:cNvPr id="332" name="Obraz 331"/>
          <p:cNvPicPr/>
          <p:nvPr/>
        </p:nvPicPr>
        <p:blipFill>
          <a:blip r:embed="rId3"/>
          <a:stretch/>
        </p:blipFill>
        <p:spPr>
          <a:xfrm>
            <a:off x="937800" y="2448000"/>
            <a:ext cx="914040" cy="2619000"/>
          </a:xfrm>
          <a:prstGeom prst="rect">
            <a:avLst/>
          </a:prstGeom>
          <a:ln>
            <a:noFill/>
          </a:ln>
        </p:spPr>
      </p:pic>
      <p:pic>
        <p:nvPicPr>
          <p:cNvPr id="333" name="Obraz 332"/>
          <p:cNvPicPr/>
          <p:nvPr/>
        </p:nvPicPr>
        <p:blipFill>
          <a:blip r:embed="rId4"/>
          <a:stretch/>
        </p:blipFill>
        <p:spPr>
          <a:xfrm>
            <a:off x="506160" y="301680"/>
            <a:ext cx="2589840" cy="1786320"/>
          </a:xfrm>
          <a:prstGeom prst="rect">
            <a:avLst/>
          </a:prstGeom>
          <a:ln>
            <a:noFill/>
          </a:ln>
        </p:spPr>
      </p:pic>
      <p:pic>
        <p:nvPicPr>
          <p:cNvPr id="334" name="Obraz 333"/>
          <p:cNvPicPr/>
          <p:nvPr/>
        </p:nvPicPr>
        <p:blipFill>
          <a:blip r:embed="rId5"/>
          <a:stretch/>
        </p:blipFill>
        <p:spPr>
          <a:xfrm>
            <a:off x="7848000" y="5328000"/>
            <a:ext cx="1656000" cy="1728000"/>
          </a:xfrm>
          <a:prstGeom prst="rect">
            <a:avLst/>
          </a:prstGeom>
          <a:ln>
            <a:noFill/>
          </a:ln>
        </p:spPr>
      </p:pic>
      <p:pic>
        <p:nvPicPr>
          <p:cNvPr id="335" name="Obraz 334"/>
          <p:cNvPicPr/>
          <p:nvPr/>
        </p:nvPicPr>
        <p:blipFill>
          <a:blip r:embed="rId6"/>
          <a:stretch/>
        </p:blipFill>
        <p:spPr>
          <a:xfrm>
            <a:off x="920880" y="4866840"/>
            <a:ext cx="1152000" cy="1152000"/>
          </a:xfrm>
          <a:prstGeom prst="rect">
            <a:avLst/>
          </a:prstGeom>
          <a:ln>
            <a:noFill/>
          </a:ln>
        </p:spPr>
      </p:pic>
      <p:pic>
        <p:nvPicPr>
          <p:cNvPr id="336" name="Obraz 335"/>
          <p:cNvPicPr/>
          <p:nvPr/>
        </p:nvPicPr>
        <p:blipFill>
          <a:blip r:embed="rId7"/>
          <a:stretch/>
        </p:blipFill>
        <p:spPr>
          <a:xfrm>
            <a:off x="3932640" y="5928840"/>
            <a:ext cx="1047240" cy="1409400"/>
          </a:xfrm>
          <a:prstGeom prst="rect">
            <a:avLst/>
          </a:prstGeom>
          <a:ln>
            <a:noFill/>
          </a:ln>
        </p:spPr>
      </p:pic>
      <p:pic>
        <p:nvPicPr>
          <p:cNvPr id="337" name="Obraz 336"/>
          <p:cNvPicPr/>
          <p:nvPr/>
        </p:nvPicPr>
        <p:blipFill>
          <a:blip r:embed="rId8"/>
          <a:stretch/>
        </p:blipFill>
        <p:spPr>
          <a:xfrm>
            <a:off x="4564440" y="633240"/>
            <a:ext cx="1076040" cy="1523520"/>
          </a:xfrm>
          <a:prstGeom prst="rect">
            <a:avLst/>
          </a:prstGeom>
          <a:ln>
            <a:noFill/>
          </a:ln>
        </p:spPr>
      </p:pic>
      <p:pic>
        <p:nvPicPr>
          <p:cNvPr id="338" name="Obraz 337"/>
          <p:cNvPicPr/>
          <p:nvPr/>
        </p:nvPicPr>
        <p:blipFill>
          <a:blip r:embed="rId9"/>
          <a:stretch/>
        </p:blipFill>
        <p:spPr>
          <a:xfrm>
            <a:off x="6472080" y="5796720"/>
            <a:ext cx="866520" cy="1333080"/>
          </a:xfrm>
          <a:prstGeom prst="rect">
            <a:avLst/>
          </a:prstGeom>
          <a:ln>
            <a:noFill/>
          </a:ln>
        </p:spPr>
      </p:pic>
      <p:pic>
        <p:nvPicPr>
          <p:cNvPr id="339" name="Obraz 338"/>
          <p:cNvPicPr/>
          <p:nvPr/>
        </p:nvPicPr>
        <p:blipFill>
          <a:blip r:embed="rId10"/>
          <a:stretch/>
        </p:blipFill>
        <p:spPr>
          <a:xfrm>
            <a:off x="8163720" y="2197080"/>
            <a:ext cx="885600" cy="2409480"/>
          </a:xfrm>
          <a:prstGeom prst="rect">
            <a:avLst/>
          </a:prstGeom>
          <a:ln>
            <a:noFill/>
          </a:ln>
        </p:spPr>
      </p:pic>
      <p:pic>
        <p:nvPicPr>
          <p:cNvPr id="340" name="Obraz 339"/>
          <p:cNvPicPr/>
          <p:nvPr/>
        </p:nvPicPr>
        <p:blipFill>
          <a:blip r:embed="rId11"/>
          <a:stretch/>
        </p:blipFill>
        <p:spPr>
          <a:xfrm>
            <a:off x="6703560" y="792720"/>
            <a:ext cx="1628280" cy="999720"/>
          </a:xfrm>
          <a:prstGeom prst="rect">
            <a:avLst/>
          </a:prstGeom>
          <a:ln>
            <a:noFill/>
          </a:ln>
        </p:spPr>
      </p:pic>
      <p:pic>
        <p:nvPicPr>
          <p:cNvPr id="341" name="Obraz 340"/>
          <p:cNvPicPr/>
          <p:nvPr/>
        </p:nvPicPr>
        <p:blipFill>
          <a:blip r:embed="rId12"/>
          <a:stretch/>
        </p:blipFill>
        <p:spPr>
          <a:xfrm>
            <a:off x="2245320" y="5040000"/>
            <a:ext cx="1930680" cy="1728000"/>
          </a:xfrm>
          <a:prstGeom prst="rect">
            <a:avLst/>
          </a:prstGeom>
          <a:ln>
            <a:noFill/>
          </a:ln>
        </p:spPr>
      </p:pic>
      <p:pic>
        <p:nvPicPr>
          <p:cNvPr id="342" name="Obraz 341"/>
          <p:cNvPicPr/>
          <p:nvPr/>
        </p:nvPicPr>
        <p:blipFill>
          <a:blip r:embed="rId13"/>
          <a:stretch/>
        </p:blipFill>
        <p:spPr>
          <a:xfrm>
            <a:off x="2736000" y="1925280"/>
            <a:ext cx="4483080" cy="3546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688" y="-144463"/>
            <a:ext cx="12192000" cy="784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61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70</Words>
  <Application>Microsoft Office PowerPoint</Application>
  <PresentationFormat>Niestandardowy</PresentationFormat>
  <Paragraphs>15</Paragraphs>
  <Slides>29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5</vt:i4>
      </vt:variant>
      <vt:variant>
        <vt:lpstr>Tytuły slajdów</vt:lpstr>
      </vt:variant>
      <vt:variant>
        <vt:i4>29</vt:i4>
      </vt:variant>
    </vt:vector>
  </HeadingPairs>
  <TitlesOfParts>
    <vt:vector size="41" baseType="lpstr">
      <vt:lpstr>Microsoft YaHei</vt:lpstr>
      <vt:lpstr>Arial</vt:lpstr>
      <vt:lpstr>Calibri</vt:lpstr>
      <vt:lpstr>Calibri Light</vt:lpstr>
      <vt:lpstr>DejaVu Sans</vt:lpstr>
      <vt:lpstr>StarSymbol</vt:lpstr>
      <vt:lpstr>Times New Roman</vt:lpstr>
      <vt:lpstr>Office Theme</vt:lpstr>
      <vt:lpstr>Office Theme</vt:lpstr>
      <vt:lpstr>Office Theme</vt:lpstr>
      <vt:lpstr>Office Theme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4</cp:revision>
  <dcterms:modified xsi:type="dcterms:W3CDTF">2015-08-11T14:51:10Z</dcterms:modified>
</cp:coreProperties>
</file>