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2" r:id="rId2"/>
    <p:sldId id="256" r:id="rId3"/>
    <p:sldId id="258" r:id="rId4"/>
    <p:sldId id="270" r:id="rId5"/>
    <p:sldId id="259" r:id="rId6"/>
    <p:sldId id="267" r:id="rId7"/>
    <p:sldId id="260" r:id="rId8"/>
    <p:sldId id="262" r:id="rId9"/>
    <p:sldId id="265" r:id="rId10"/>
    <p:sldId id="268" r:id="rId11"/>
    <p:sldId id="263" r:id="rId12"/>
    <p:sldId id="264" r:id="rId13"/>
    <p:sldId id="273" r:id="rId14"/>
    <p:sldId id="271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0FC9"/>
    <a:srgbClr val="13A19A"/>
    <a:srgbClr val="052B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siatka tabeli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5648" autoAdjust="0"/>
  </p:normalViewPr>
  <p:slideViewPr>
    <p:cSldViewPr>
      <p:cViewPr varScale="1">
        <p:scale>
          <a:sx n="56" d="100"/>
          <a:sy n="56" d="100"/>
        </p:scale>
        <p:origin x="180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7CCB56-3B7E-4B11-8B6C-2E6D9136C051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C6CBF2-C33D-4A9C-B156-8311CB523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17017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305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CBF2-C33D-4A9C-B156-8311CB52304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5119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CBF2-C33D-4A9C-B156-8311CB52304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3673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7031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CBF2-C33D-4A9C-B156-8311CB52304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00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7031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CBF2-C33D-4A9C-B156-8311CB52304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3407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CBF2-C33D-4A9C-B156-8311CB52304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36159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CBF2-C33D-4A9C-B156-8311CB523041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1150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CBF2-C33D-4A9C-B156-8311CB523041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3782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CBF2-C33D-4A9C-B156-8311CB523041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34675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CBF2-C33D-4A9C-B156-8311CB523041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2110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084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CBF2-C33D-4A9C-B156-8311CB523041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68466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D1F45-5D14-4D51-8122-FBA45F07B25A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6D6D1-A390-49A9-98A2-1670D6A91D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369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D1F45-5D14-4D51-8122-FBA45F07B25A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6D6D1-A390-49A9-98A2-1670D6A91D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375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D1F45-5D14-4D51-8122-FBA45F07B25A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6D6D1-A390-49A9-98A2-1670D6A91D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9152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D1F45-5D14-4D51-8122-FBA45F07B25A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6D6D1-A390-49A9-98A2-1670D6A91D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983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D1F45-5D14-4D51-8122-FBA45F07B25A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6D6D1-A390-49A9-98A2-1670D6A91D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423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D1F45-5D14-4D51-8122-FBA45F07B25A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6D6D1-A390-49A9-98A2-1670D6A91D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5530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D1F45-5D14-4D51-8122-FBA45F07B25A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6D6D1-A390-49A9-98A2-1670D6A91D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746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D1F45-5D14-4D51-8122-FBA45F07B25A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6D6D1-A390-49A9-98A2-1670D6A91D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156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D1F45-5D14-4D51-8122-FBA45F07B25A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6D6D1-A390-49A9-98A2-1670D6A91D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961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D1F45-5D14-4D51-8122-FBA45F07B25A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6D6D1-A390-49A9-98A2-1670D6A91D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436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D1F45-5D14-4D51-8122-FBA45F07B25A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6D6D1-A390-49A9-98A2-1670D6A91D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790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D1F45-5D14-4D51-8122-FBA45F07B25A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56D6D1-A390-49A9-98A2-1670D6A91D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0354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23.png"/><Relationship Id="rId4" Type="http://schemas.openxmlformats.org/officeDocument/2006/relationships/image" Target="../media/image18.png"/><Relationship Id="rId9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11" Type="http://schemas.microsoft.com/office/2007/relationships/hdphoto" Target="../media/hdphoto1.wdp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39335" y="2996952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klasa 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30  HOLIDAYS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3295395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nna Musielak\Desktop\TN shutterstock plus dodatkowe rysunki\holiday\shutterstock_1712345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9143999" cy="6077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9523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nna Musielak\Desktop\TN shutterstock plus dodatkowe rysunki\holiday\shutterstock_21948716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828" y="1124744"/>
            <a:ext cx="6802511" cy="4535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Prostokąt 21"/>
          <p:cNvSpPr/>
          <p:nvPr/>
        </p:nvSpPr>
        <p:spPr>
          <a:xfrm>
            <a:off x="6102220" y="3431816"/>
            <a:ext cx="3041780" cy="3427415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rostokąt 22"/>
          <p:cNvSpPr/>
          <p:nvPr/>
        </p:nvSpPr>
        <p:spPr>
          <a:xfrm>
            <a:off x="3041780" y="0"/>
            <a:ext cx="3060440" cy="3431817"/>
          </a:xfrm>
          <a:prstGeom prst="rect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Prostokąt 23"/>
          <p:cNvSpPr/>
          <p:nvPr/>
        </p:nvSpPr>
        <p:spPr>
          <a:xfrm>
            <a:off x="6102220" y="16812"/>
            <a:ext cx="3041780" cy="341500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Prostokąt 24"/>
          <p:cNvSpPr/>
          <p:nvPr/>
        </p:nvSpPr>
        <p:spPr>
          <a:xfrm>
            <a:off x="21578" y="-16813"/>
            <a:ext cx="3041780" cy="341500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6" name="Prostokąt 25"/>
          <p:cNvSpPr/>
          <p:nvPr/>
        </p:nvSpPr>
        <p:spPr>
          <a:xfrm>
            <a:off x="21578" y="3398191"/>
            <a:ext cx="3041780" cy="344299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7" name="Prostokąt 26"/>
          <p:cNvSpPr/>
          <p:nvPr/>
        </p:nvSpPr>
        <p:spPr>
          <a:xfrm>
            <a:off x="3041780" y="3415004"/>
            <a:ext cx="3082018" cy="34274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35869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325132" y="1603520"/>
            <a:ext cx="435597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mountains</a:t>
            </a:r>
            <a:endParaRPr lang="en-GB" sz="6600" b="1" dirty="0">
              <a:solidFill>
                <a:schemeClr val="accent4">
                  <a:lumMod val="50000"/>
                </a:schemeClr>
              </a:solidFill>
              <a:latin typeface="Britannic Bold" panose="020B0903060703020204" pitchFamily="34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323528" y="3645024"/>
            <a:ext cx="504056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rgbClr val="00B050"/>
                </a:solidFill>
                <a:latin typeface="Tempus Sans ITC" panose="04020404030D07020202" pitchFamily="82" charset="0"/>
              </a:rPr>
              <a:t>beach</a:t>
            </a:r>
            <a:endParaRPr lang="en-GB" sz="6600" b="1" dirty="0">
              <a:solidFill>
                <a:srgbClr val="00B050"/>
              </a:solidFill>
              <a:latin typeface="Tempus Sans ITC" panose="04020404030D07020202" pitchFamily="82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3851920" y="4869160"/>
            <a:ext cx="49685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rgbClr val="FF0000"/>
                </a:solidFill>
                <a:latin typeface="Graphite Std Wide" pitchFamily="66" charset="0"/>
              </a:rPr>
              <a:t>sea</a:t>
            </a:r>
            <a:endParaRPr lang="en-GB" sz="6600" b="1" dirty="0">
              <a:solidFill>
                <a:srgbClr val="FF0000"/>
              </a:solidFill>
              <a:latin typeface="Graphite Std Wide" pitchFamily="66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4860032" y="692696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lake</a:t>
            </a:r>
            <a:endParaRPr lang="en-GB" sz="6600" b="1" dirty="0">
              <a:solidFill>
                <a:schemeClr val="accent2">
                  <a:lumMod val="50000"/>
                </a:schemeClr>
              </a:solidFill>
              <a:latin typeface="Berlin Sans FB" panose="020E0602020502020306" pitchFamily="34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4644008" y="2692538"/>
            <a:ext cx="41764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smtClean="0">
                <a:solidFill>
                  <a:srgbClr val="00B0F0"/>
                </a:solidFill>
                <a:latin typeface="Jokerman" panose="04090605060D06020702" pitchFamily="82" charset="0"/>
              </a:rPr>
              <a:t>camping</a:t>
            </a:r>
            <a:endParaRPr lang="en-GB" sz="6600" b="1" dirty="0">
              <a:solidFill>
                <a:srgbClr val="00B0F0"/>
              </a:solidFill>
              <a:latin typeface="Jokerman" panose="04090605060D06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639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C:\Users\Anna Musielak\Desktop\10904780_10205215505325729_115972142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60648"/>
            <a:ext cx="6440225" cy="638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8193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395536" y="1584542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shorts</a:t>
            </a:r>
            <a:endParaRPr lang="en-GB" sz="6600" b="1" dirty="0">
              <a:solidFill>
                <a:schemeClr val="accent4">
                  <a:lumMod val="50000"/>
                </a:schemeClr>
              </a:solidFill>
              <a:latin typeface="Britannic Bold" panose="020B0903060703020204" pitchFamily="34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043608" y="3645024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smtClean="0">
                <a:solidFill>
                  <a:srgbClr val="00B050"/>
                </a:solidFill>
                <a:latin typeface="Tempus Sans ITC" panose="04020404030D07020202" pitchFamily="82" charset="0"/>
              </a:rPr>
              <a:t>T-shirt</a:t>
            </a:r>
            <a:endParaRPr lang="en-GB" sz="6600" b="1" dirty="0">
              <a:solidFill>
                <a:srgbClr val="00B050"/>
              </a:solidFill>
              <a:latin typeface="Tempus Sans ITC" panose="04020404030D07020202" pitchFamily="82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3851920" y="4869160"/>
            <a:ext cx="49685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rgbClr val="FF0000"/>
                </a:solidFill>
                <a:latin typeface="Graphite Std Wide" pitchFamily="66" charset="0"/>
              </a:rPr>
              <a:t>dress</a:t>
            </a:r>
            <a:endParaRPr lang="en-GB" sz="6600" b="1" dirty="0">
              <a:solidFill>
                <a:srgbClr val="FF0000"/>
              </a:solidFill>
              <a:latin typeface="Graphite Std Wide" pitchFamily="66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4860032" y="692696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socks</a:t>
            </a:r>
            <a:endParaRPr lang="en-GB" sz="6600" b="1" dirty="0">
              <a:solidFill>
                <a:schemeClr val="accent2">
                  <a:lumMod val="50000"/>
                </a:schemeClr>
              </a:solidFill>
              <a:latin typeface="Berlin Sans FB" panose="020E0602020502020306" pitchFamily="34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5364088" y="2692538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rgbClr val="00B0F0"/>
                </a:solidFill>
                <a:latin typeface="Jokerman" panose="04090605060D06020702" pitchFamily="82" charset="0"/>
              </a:rPr>
              <a:t>hat</a:t>
            </a:r>
            <a:endParaRPr lang="en-GB" sz="6600" b="1" dirty="0">
              <a:solidFill>
                <a:srgbClr val="00B0F0"/>
              </a:solidFill>
              <a:latin typeface="Jokerman" panose="04090605060D06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8236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6246608"/>
              </p:ext>
            </p:extLst>
          </p:nvPr>
        </p:nvGraphicFramePr>
        <p:xfrm>
          <a:off x="539557" y="476675"/>
          <a:ext cx="8136898" cy="60486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2414"/>
                <a:gridCol w="1162414"/>
                <a:gridCol w="1162414"/>
                <a:gridCol w="1162414"/>
                <a:gridCol w="1162414"/>
                <a:gridCol w="1162414"/>
                <a:gridCol w="1162414"/>
              </a:tblGrid>
              <a:tr h="864096"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chemeClr val="accent6"/>
                          </a:solidFill>
                        </a:rPr>
                        <a:t>S</a:t>
                      </a:r>
                      <a:endParaRPr lang="en-GB" sz="2800" b="1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chemeClr val="accent6"/>
                          </a:solidFill>
                        </a:rPr>
                        <a:t>U</a:t>
                      </a:r>
                      <a:endParaRPr lang="en-GB" sz="2800" b="1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chemeClr val="accent6"/>
                          </a:solidFill>
                        </a:rPr>
                        <a:t>M</a:t>
                      </a:r>
                      <a:endParaRPr lang="en-GB" sz="2800" b="1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chemeClr val="accent6"/>
                          </a:solidFill>
                        </a:rPr>
                        <a:t>M</a:t>
                      </a:r>
                      <a:endParaRPr lang="en-GB" sz="2800" b="1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chemeClr val="accent6"/>
                          </a:solidFill>
                        </a:rPr>
                        <a:t>E</a:t>
                      </a:r>
                      <a:endParaRPr lang="en-GB" sz="2800" b="1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chemeClr val="accent6"/>
                          </a:solidFill>
                        </a:rPr>
                        <a:t>R</a:t>
                      </a:r>
                      <a:endParaRPr lang="en-GB" sz="2800" b="1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I</a:t>
                      </a:r>
                      <a:endParaRPr lang="en-GB" sz="2800" b="1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L</a:t>
                      </a:r>
                      <a:endParaRPr lang="en-GB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00B050"/>
                          </a:solidFill>
                        </a:rPr>
                        <a:t>F</a:t>
                      </a:r>
                      <a:endParaRPr lang="en-GB" sz="28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00B050"/>
                          </a:solidFill>
                        </a:rPr>
                        <a:t>U</a:t>
                      </a:r>
                      <a:endParaRPr lang="en-GB" sz="28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00B050"/>
                          </a:solidFill>
                        </a:rPr>
                        <a:t>N</a:t>
                      </a:r>
                      <a:endParaRPr lang="en-GB" sz="28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O</a:t>
                      </a:r>
                      <a:endParaRPr lang="en-GB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V</a:t>
                      </a:r>
                      <a:endParaRPr lang="en-GB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E</a:t>
                      </a:r>
                      <a:endParaRPr lang="en-GB" sz="2800" b="1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FFC000"/>
                          </a:solidFill>
                        </a:rPr>
                        <a:t>S</a:t>
                      </a:r>
                      <a:endParaRPr lang="en-GB" sz="28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FFC000"/>
                          </a:solidFill>
                        </a:rPr>
                        <a:t>E</a:t>
                      </a:r>
                      <a:endParaRPr lang="en-GB" sz="28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FFC000"/>
                          </a:solidFill>
                        </a:rPr>
                        <a:t>A</a:t>
                      </a:r>
                      <a:endParaRPr lang="en-GB" sz="28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H</a:t>
                      </a:r>
                      <a:endParaRPr lang="en-GB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O</a:t>
                      </a:r>
                      <a:endParaRPr lang="en-GB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L</a:t>
                      </a:r>
                      <a:endParaRPr lang="en-GB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I</a:t>
                      </a:r>
                      <a:endParaRPr lang="en-GB" sz="2800" b="1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D</a:t>
                      </a:r>
                      <a:endParaRPr lang="en-GB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A</a:t>
                      </a:r>
                      <a:endParaRPr lang="en-GB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7030A0"/>
                          </a:solidFill>
                        </a:rPr>
                        <a:t>B</a:t>
                      </a:r>
                      <a:endParaRPr lang="en-GB" sz="28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7030A0"/>
                          </a:solidFill>
                        </a:rPr>
                        <a:t>A</a:t>
                      </a:r>
                      <a:endParaRPr lang="en-GB" sz="28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7030A0"/>
                          </a:solidFill>
                        </a:rPr>
                        <a:t>G</a:t>
                      </a:r>
                      <a:endParaRPr lang="en-GB" sz="28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Y</a:t>
                      </a:r>
                      <a:endParaRPr lang="en-GB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S</a:t>
                      </a:r>
                      <a:endParaRPr lang="en-GB" sz="2800" b="1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I</a:t>
                      </a:r>
                      <a:endParaRPr lang="en-GB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FF0000"/>
                          </a:solidFill>
                        </a:rPr>
                        <a:t>W</a:t>
                      </a:r>
                      <a:endParaRPr lang="en-GB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en-GB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en-GB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en-GB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FF0000"/>
                          </a:solidFill>
                        </a:rPr>
                        <a:t>R</a:t>
                      </a:r>
                      <a:endParaRPr lang="en-GB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N</a:t>
                      </a:r>
                      <a:endParaRPr lang="en-GB" sz="2800" b="1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F50FC9"/>
                          </a:solidFill>
                        </a:rPr>
                        <a:t>C</a:t>
                      </a:r>
                      <a:endParaRPr lang="en-GB" sz="2800" b="1" dirty="0">
                        <a:solidFill>
                          <a:srgbClr val="F50FC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F50FC9"/>
                          </a:solidFill>
                        </a:rPr>
                        <a:t>A</a:t>
                      </a:r>
                      <a:endParaRPr lang="en-GB" sz="2800" b="1" dirty="0">
                        <a:solidFill>
                          <a:srgbClr val="F50FC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F50FC9"/>
                          </a:solidFill>
                        </a:rPr>
                        <a:t>M</a:t>
                      </a:r>
                      <a:endParaRPr lang="en-GB" sz="2800" b="1" dirty="0">
                        <a:solidFill>
                          <a:srgbClr val="F50FC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F50FC9"/>
                          </a:solidFill>
                        </a:rPr>
                        <a:t>P</a:t>
                      </a:r>
                      <a:endParaRPr lang="en-GB" sz="2800" b="1" dirty="0">
                        <a:solidFill>
                          <a:srgbClr val="F50FC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endParaRPr lang="en-GB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endParaRPr lang="en-GB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en-GB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S</a:t>
                      </a:r>
                      <a:endParaRPr lang="en-GB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U</a:t>
                      </a:r>
                      <a:endParaRPr lang="en-GB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13A19A"/>
                          </a:solidFill>
                        </a:rPr>
                        <a:t>P</a:t>
                      </a:r>
                      <a:endParaRPr lang="en-GB" sz="2800" b="1" dirty="0">
                        <a:solidFill>
                          <a:srgbClr val="13A19A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13A19A"/>
                          </a:solidFill>
                        </a:rPr>
                        <a:t>A</a:t>
                      </a:r>
                      <a:endParaRPr lang="en-GB" sz="2800" b="1" dirty="0">
                        <a:solidFill>
                          <a:srgbClr val="13A19A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13A19A"/>
                          </a:solidFill>
                        </a:rPr>
                        <a:t>C</a:t>
                      </a:r>
                      <a:endParaRPr lang="en-GB" sz="2800" b="1" dirty="0">
                        <a:solidFill>
                          <a:srgbClr val="13A19A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13A19A"/>
                          </a:solidFill>
                        </a:rPr>
                        <a:t>K</a:t>
                      </a:r>
                      <a:endParaRPr lang="en-GB" sz="2800" b="1" dirty="0">
                        <a:solidFill>
                          <a:srgbClr val="13A19A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N</a:t>
                      </a:r>
                      <a:endParaRPr lang="en-GB" sz="28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6066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nna Musielak\Desktop\DS_TN_materials\RYSUNKI\plecak fioletow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76672"/>
            <a:ext cx="4680520" cy="6189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rostokąt 2"/>
          <p:cNvSpPr/>
          <p:nvPr/>
        </p:nvSpPr>
        <p:spPr>
          <a:xfrm>
            <a:off x="2882357" y="2254978"/>
            <a:ext cx="3027779" cy="230090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rostokąt 3"/>
          <p:cNvSpPr/>
          <p:nvPr/>
        </p:nvSpPr>
        <p:spPr>
          <a:xfrm>
            <a:off x="5923726" y="2270937"/>
            <a:ext cx="3220274" cy="2302119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ostokąt 4"/>
          <p:cNvSpPr/>
          <p:nvPr/>
        </p:nvSpPr>
        <p:spPr>
          <a:xfrm>
            <a:off x="1" y="4573057"/>
            <a:ext cx="2930552" cy="2284943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2882357" y="4573058"/>
            <a:ext cx="3027779" cy="2270937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5910136" y="4573057"/>
            <a:ext cx="3233864" cy="2284943"/>
          </a:xfrm>
          <a:prstGeom prst="rect">
            <a:avLst/>
          </a:prstGeom>
          <a:solidFill>
            <a:srgbClr val="F50FC9"/>
          </a:solidFill>
          <a:ln>
            <a:solidFill>
              <a:srgbClr val="F50FC9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0" y="2270936"/>
            <a:ext cx="2895947" cy="230212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0" y="-15959"/>
            <a:ext cx="2895947" cy="23008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2882357" y="-15958"/>
            <a:ext cx="3041369" cy="2270936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5923726" y="-15959"/>
            <a:ext cx="3233864" cy="2300899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23741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9" grpId="1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nna Musielak\Desktop\TN shutterstock plus dodatkowe rysunki\holiday\shutterstock_124706809.ep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268760"/>
            <a:ext cx="4622800" cy="434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rójkąt równoramienny 10"/>
          <p:cNvSpPr/>
          <p:nvPr/>
        </p:nvSpPr>
        <p:spPr>
          <a:xfrm rot="10800000">
            <a:off x="-27283" y="16730"/>
            <a:ext cx="4853354" cy="6857999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Trójkąt prostokątny 11"/>
          <p:cNvSpPr/>
          <p:nvPr/>
        </p:nvSpPr>
        <p:spPr>
          <a:xfrm>
            <a:off x="-8541" y="0"/>
            <a:ext cx="2402540" cy="6874730"/>
          </a:xfrm>
          <a:prstGeom prst="rtTriangl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Trójkąt równoramienny 12"/>
          <p:cNvSpPr/>
          <p:nvPr/>
        </p:nvSpPr>
        <p:spPr>
          <a:xfrm>
            <a:off x="2316477" y="0"/>
            <a:ext cx="4754024" cy="6874730"/>
          </a:xfrm>
          <a:prstGeom prst="triangle">
            <a:avLst>
              <a:gd name="adj" fmla="val 51995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Trójkąt równoramienny 13"/>
          <p:cNvSpPr/>
          <p:nvPr/>
        </p:nvSpPr>
        <p:spPr>
          <a:xfrm rot="10800000">
            <a:off x="4757930" y="0"/>
            <a:ext cx="4394611" cy="6874730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Trójkąt prostokątny 14"/>
          <p:cNvSpPr/>
          <p:nvPr/>
        </p:nvSpPr>
        <p:spPr>
          <a:xfrm flipH="1">
            <a:off x="6955236" y="-50196"/>
            <a:ext cx="2212080" cy="6908196"/>
          </a:xfrm>
          <a:prstGeom prst="rtTriangle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2801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nna Musielak\Desktop\DS_TN_materials\RYSUNKI\torebka foliowa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980728"/>
            <a:ext cx="4585742" cy="5231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Prostokąt 17"/>
          <p:cNvSpPr/>
          <p:nvPr/>
        </p:nvSpPr>
        <p:spPr>
          <a:xfrm>
            <a:off x="6102220" y="3431816"/>
            <a:ext cx="3041780" cy="3427415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0" y="0"/>
            <a:ext cx="3041780" cy="341500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Prostokąt 19"/>
          <p:cNvSpPr/>
          <p:nvPr/>
        </p:nvSpPr>
        <p:spPr>
          <a:xfrm>
            <a:off x="3041780" y="0"/>
            <a:ext cx="3060440" cy="3431817"/>
          </a:xfrm>
          <a:prstGeom prst="rect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rostokąt 20"/>
          <p:cNvSpPr/>
          <p:nvPr/>
        </p:nvSpPr>
        <p:spPr>
          <a:xfrm>
            <a:off x="6102220" y="16812"/>
            <a:ext cx="3041780" cy="341500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Prostokąt 21"/>
          <p:cNvSpPr/>
          <p:nvPr/>
        </p:nvSpPr>
        <p:spPr>
          <a:xfrm>
            <a:off x="0" y="3415004"/>
            <a:ext cx="3041780" cy="344299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rostokąt 22"/>
          <p:cNvSpPr/>
          <p:nvPr/>
        </p:nvSpPr>
        <p:spPr>
          <a:xfrm>
            <a:off x="3020202" y="3431817"/>
            <a:ext cx="3082018" cy="34274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21578" y="-16813"/>
            <a:ext cx="3041780" cy="341500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21578" y="3398191"/>
            <a:ext cx="3041780" cy="344299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3041780" y="3415004"/>
            <a:ext cx="3082018" cy="34274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12373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9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nna Musielak\Desktop\DS_TN_materials\RYSUNKI\słońce 2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48680"/>
            <a:ext cx="2316584" cy="231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nna Musielak\Desktop\DS_TN_materials\RYSUNKI\chmurka deszcz kolor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736999"/>
            <a:ext cx="2117353" cy="1795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nna Musielak\Desktop\DS_TN_materials\RYSUNKI\bikini kolo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14057"/>
            <a:ext cx="1265502" cy="184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Anna Musielak\Desktop\DS_TN_materials\RYSUNKI\piłka plażowa kolo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886" y="4902014"/>
            <a:ext cx="1393900" cy="139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Anna Musielak\Desktop\DS_TN_materials\RYSUNKI\parasolka kolor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9891" y="1052736"/>
            <a:ext cx="2160463" cy="1666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Anna Musielak\Desktop\DS_TN_materials\RYSUNKI\kurtka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3528" y="4509120"/>
            <a:ext cx="1433190" cy="1626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9" descr="C:\Users\Anna Musielak\Desktop\DS_TN_materials\RYSUNKI\czapka z daszkiem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367465"/>
            <a:ext cx="1519262" cy="817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C:\Users\Anna Musielak\Desktop\DS_TN_materials\RYSUNKI\kapelusz damski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6718" y="3114737"/>
            <a:ext cx="2654300" cy="881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Anna Musielak\Desktop\DS_TN_materials\RYSUNKI\kalosze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8381" y="2941849"/>
            <a:ext cx="1248124" cy="1668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603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8 -0.01644 L 0.25208 0.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14" y="23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96296E-6 L -0.18541 -0.2289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71" y="-1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7.40741E-7 L -0.58872 -0.0768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444" y="-38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07407E-6 L 0.20086 -0.0030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35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81481E-6 L -0.0007 -0.4108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-20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95 0.02315 L 0.53212 0.2037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458" y="9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96296E-6 L -0.43229 -0.23889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15" y="-1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nna Musielak\Desktop\DS_TN_materials\RYSUNKI\spódnic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61" y="186049"/>
            <a:ext cx="2448272" cy="2505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Anna Musielak\Desktop\DS_TN_materials\RYSUNKI\sukienk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860" y="35705"/>
            <a:ext cx="2754140" cy="3915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Anna Musielak\Desktop\DS_TN_materials\RYSUNKI\tishirt kolo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866906"/>
            <a:ext cx="2160240" cy="2599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Anna Musielak\Desktop\DS_TN_materials\RYSUNKI\szorty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16193"/>
            <a:ext cx="2170768" cy="2060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Anna Musielak\Desktop\DS_TN_materials\RYSUNKI\spodnie kolor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3196" y="2541167"/>
            <a:ext cx="1774868" cy="4040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Anna Musielak\Desktop\DS_TN_materials\RYSUNKI\majtki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466904"/>
            <a:ext cx="1764586" cy="1140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Anna Musielak\Desktop\DS_TN_materials\RYSUNKI\kapelusz damski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08" y="5726220"/>
            <a:ext cx="2654300" cy="881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Anna Musielak\Desktop\DS_TN_materials\RYSUNKI\czapka z daszkiem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0312" y="4135827"/>
            <a:ext cx="2079096" cy="1118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4917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1"/>
          <p:cNvSpPr/>
          <p:nvPr/>
        </p:nvSpPr>
        <p:spPr>
          <a:xfrm>
            <a:off x="984875" y="97797"/>
            <a:ext cx="7321363" cy="674136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" name="Łącznik prostoliniowy 3"/>
          <p:cNvCxnSpPr>
            <a:stCxn id="2" idx="0"/>
            <a:endCxn id="2" idx="4"/>
          </p:cNvCxnSpPr>
          <p:nvPr/>
        </p:nvCxnSpPr>
        <p:spPr>
          <a:xfrm>
            <a:off x="4645557" y="97797"/>
            <a:ext cx="0" cy="67413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Łącznik prostoliniowy 5"/>
          <p:cNvCxnSpPr>
            <a:stCxn id="2" idx="2"/>
            <a:endCxn id="2" idx="6"/>
          </p:cNvCxnSpPr>
          <p:nvPr/>
        </p:nvCxnSpPr>
        <p:spPr>
          <a:xfrm>
            <a:off x="984875" y="3468481"/>
            <a:ext cx="732136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oliniowy 7"/>
          <p:cNvCxnSpPr>
            <a:stCxn id="2" idx="1"/>
          </p:cNvCxnSpPr>
          <p:nvPr/>
        </p:nvCxnSpPr>
        <p:spPr>
          <a:xfrm>
            <a:off x="2057064" y="1085047"/>
            <a:ext cx="5176985" cy="47400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oliniowy 9"/>
          <p:cNvCxnSpPr>
            <a:stCxn id="2" idx="7"/>
            <a:endCxn id="2" idx="3"/>
          </p:cNvCxnSpPr>
          <p:nvPr/>
        </p:nvCxnSpPr>
        <p:spPr>
          <a:xfrm flipH="1">
            <a:off x="2057064" y="1085047"/>
            <a:ext cx="5176985" cy="47668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4" name="Picture 2" descr="C:\Users\Anna Musielak\Desktop\DS_TN_materials\RYSUNKI\szczoteczka do zębów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9493" y="5825097"/>
            <a:ext cx="1422791" cy="633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Anna Musielak\Desktop\DS_TN_materials\RYSUNKI\ręcznik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0946" y="670378"/>
            <a:ext cx="1381338" cy="69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Anna Musielak\Desktop\DS_TN_materials\RYSUNKI\piłka plażowa kolo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454" y="3820251"/>
            <a:ext cx="1197190" cy="1197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Anna Musielak\Desktop\DS_TN_materials\RYSUNKI\plecak kolo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174" y="1844824"/>
            <a:ext cx="905090" cy="1199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C:\Users\Anna Musielak\Desktop\DS_TN_materials\RYSUNKI\pasta do zębów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773919">
            <a:off x="916282" y="2104845"/>
            <a:ext cx="1681286" cy="33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C:\Users\Anna Musielak\Desktop\DS_TN_materials\RYSUNKI\buty trekkingowe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9173" y="3820251"/>
            <a:ext cx="1208462" cy="99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C:\Users\Anna Musielak\Desktop\DS_TN_materials\RYSUNKI\trampki.png"/>
          <p:cNvPicPr>
            <a:picLocks noChangeAspect="1" noChangeArrowheads="1"/>
          </p:cNvPicPr>
          <p:nvPr/>
        </p:nvPicPr>
        <p:blipFill>
          <a:blip r:embed="rId9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639152"/>
            <a:ext cx="1354832" cy="805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1" name="Picture 9" descr="C:\Users\Anna Musielak\Desktop\DS_TN_materials\RYSUNKI\zamek z piasku bw.png"/>
          <p:cNvPicPr>
            <a:picLocks noChangeAspect="1" noChangeArrowheads="1"/>
          </p:cNvPicPr>
          <p:nvPr/>
        </p:nvPicPr>
        <p:blipFill>
          <a:blip r:embed="rId10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5131970"/>
            <a:ext cx="1934204" cy="1094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6925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nna Musielak\Downloads\IMG_20150116_17164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8640"/>
            <a:ext cx="6480720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757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1145</TotalTime>
  <Words>128</Words>
  <Application>Microsoft Office PowerPoint</Application>
  <PresentationFormat>Pokaz na ekranie (4:3)</PresentationFormat>
  <Paragraphs>78</Paragraphs>
  <Slides>14</Slides>
  <Notes>14</Notes>
  <HiddenSlides>0</HiddenSlides>
  <MMClips>0</MMClips>
  <ScaleCrop>false</ScaleCrop>
  <HeadingPairs>
    <vt:vector size="6" baseType="variant">
      <vt:variant>
        <vt:lpstr>Używane czcionki</vt:lpstr>
      </vt:variant>
      <vt:variant>
        <vt:i4>8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14</vt:i4>
      </vt:variant>
    </vt:vector>
  </HeadingPairs>
  <TitlesOfParts>
    <vt:vector size="23" baseType="lpstr">
      <vt:lpstr>Arial</vt:lpstr>
      <vt:lpstr>Berlin Sans FB</vt:lpstr>
      <vt:lpstr>Britannic Bold</vt:lpstr>
      <vt:lpstr>Calibri</vt:lpstr>
      <vt:lpstr>Graphite Std Wide</vt:lpstr>
      <vt:lpstr>Jokerman</vt:lpstr>
      <vt:lpstr>Tempus Sans ITC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</dc:title>
  <dc:creator>English Academy</dc:creator>
  <cp:lastModifiedBy>Admin</cp:lastModifiedBy>
  <cp:revision>57</cp:revision>
  <dcterms:created xsi:type="dcterms:W3CDTF">2015-01-11T16:18:42Z</dcterms:created>
  <dcterms:modified xsi:type="dcterms:W3CDTF">2015-08-11T14:48:32Z</dcterms:modified>
</cp:coreProperties>
</file>