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65" r:id="rId4"/>
    <p:sldId id="262" r:id="rId5"/>
    <p:sldId id="256" r:id="rId6"/>
    <p:sldId id="257" r:id="rId7"/>
    <p:sldId id="264" r:id="rId8"/>
    <p:sldId id="263" r:id="rId9"/>
    <p:sldId id="267" r:id="rId10"/>
    <p:sldId id="268" r:id="rId11"/>
    <p:sldId id="269" r:id="rId12"/>
    <p:sldId id="271" r:id="rId13"/>
    <p:sldId id="270" r:id="rId14"/>
    <p:sldId id="272" r:id="rId15"/>
    <p:sldId id="259" r:id="rId16"/>
    <p:sldId id="273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DE75"/>
    <a:srgbClr val="D6DA46"/>
    <a:srgbClr val="C5DA46"/>
    <a:srgbClr val="ABCE52"/>
    <a:srgbClr val="5C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975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07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15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39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57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641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8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18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19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58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A03-5259-4306-A5BC-59A027885C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99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382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MEADOW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245679" y="692695"/>
            <a:ext cx="30253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Meadow</a:t>
            </a:r>
            <a:endParaRPr lang="pl-PL" sz="6000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22" y="2476128"/>
            <a:ext cx="4451823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244" y="2878832"/>
            <a:ext cx="392875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0956"/>
            <a:ext cx="170850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491176"/>
            <a:ext cx="1147324" cy="1021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633" y="5152371"/>
            <a:ext cx="2185744" cy="156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545" y="5229976"/>
            <a:ext cx="2509316" cy="98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8623">
            <a:off x="4774223" y="1864941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9600">
            <a:off x="6659048" y="2694457"/>
            <a:ext cx="1041146" cy="71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54" y="6035704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03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5672003" cy="440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11016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7453">
            <a:off x="4322556" y="2996949"/>
            <a:ext cx="2080418" cy="1315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30896"/>
            <a:ext cx="170850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3940">
            <a:off x="7309832" y="3028120"/>
            <a:ext cx="1737008" cy="1098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4992">
            <a:off x="3081397" y="2785281"/>
            <a:ext cx="1199168" cy="75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8797">
            <a:off x="593663" y="2475771"/>
            <a:ext cx="1423532" cy="899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pole tekstowe 8"/>
          <p:cNvSpPr txBox="1"/>
          <p:nvPr/>
        </p:nvSpPr>
        <p:spPr>
          <a:xfrm>
            <a:off x="593280" y="404664"/>
            <a:ext cx="78134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6000" b="1" dirty="0"/>
              <a:t>1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butterfly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butterflies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33048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091" y="2636912"/>
            <a:ext cx="4330319" cy="349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727580"/>
            <a:ext cx="5470296" cy="441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93" y="4383008"/>
            <a:ext cx="1147324" cy="1021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551" y="4012269"/>
            <a:ext cx="1231355" cy="109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718" y="3702264"/>
            <a:ext cx="1138525" cy="1013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4170" y="3897877"/>
            <a:ext cx="865340" cy="77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1351375" y="313626"/>
            <a:ext cx="72560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6000" b="1" dirty="0" smtClean="0"/>
              <a:t>1 </a:t>
            </a:r>
            <a:r>
              <a:rPr lang="pl-PL" sz="6000" b="1" dirty="0" err="1" smtClean="0"/>
              <a:t>ladybird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ladybirds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166386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1756048"/>
            <a:ext cx="4834142" cy="3898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723" y="2348880"/>
            <a:ext cx="3881765" cy="3130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298" y="4321489"/>
            <a:ext cx="327660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654" y="4751414"/>
            <a:ext cx="16383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27035"/>
            <a:ext cx="1212250" cy="865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2576037" y="399192"/>
            <a:ext cx="45833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6000" b="1" dirty="0"/>
              <a:t>1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frog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frogs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50570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103292"/>
            <a:ext cx="2952328" cy="661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345334"/>
            <a:ext cx="29527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95" y="4155335"/>
            <a:ext cx="30670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877272"/>
            <a:ext cx="3888432" cy="871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791" y="3473886"/>
            <a:ext cx="3888432" cy="871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473" y="1342945"/>
            <a:ext cx="29527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051720" y="347134"/>
            <a:ext cx="57370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6000" b="1" dirty="0"/>
              <a:t>1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worm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worms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65894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790" y="3284984"/>
            <a:ext cx="3488490" cy="2813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5672003" cy="440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45224"/>
            <a:ext cx="2509316" cy="98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865" y="5430137"/>
            <a:ext cx="2509316" cy="98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3150387" y="764704"/>
            <a:ext cx="49568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/>
              <a:t>1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snail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snails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194160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80928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9726">
            <a:off x="2719312" y="1469598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" y="2780928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5336">
            <a:off x="3563888" y="2780927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780928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08" y="1469598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6994">
            <a:off x="5940152" y="1110395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ole tekstowe 10"/>
          <p:cNvSpPr txBox="1"/>
          <p:nvPr/>
        </p:nvSpPr>
        <p:spPr>
          <a:xfrm>
            <a:off x="730420" y="199595"/>
            <a:ext cx="82708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6000" b="1" dirty="0"/>
              <a:t>1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dragonfly</a:t>
            </a:r>
            <a:r>
              <a:rPr lang="pl-PL" sz="6000" b="1" dirty="0" smtClean="0"/>
              <a:t>/…</a:t>
            </a:r>
            <a:r>
              <a:rPr lang="pl-PL" sz="6000" b="1" dirty="0" err="1" smtClean="0"/>
              <a:t>dragonflies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78130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9" y="1675503"/>
            <a:ext cx="5672003" cy="440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175" y="2591757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9600">
            <a:off x="976681" y="1881840"/>
            <a:ext cx="1041146" cy="71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1024">
            <a:off x="4377999" y="3256139"/>
            <a:ext cx="1152128" cy="7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200" y="2492896"/>
            <a:ext cx="878044" cy="60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5011">
            <a:off x="6997997" y="3268150"/>
            <a:ext cx="1138010" cy="785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51426">
            <a:off x="2133001" y="2069558"/>
            <a:ext cx="922539" cy="63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87" y="2577301"/>
            <a:ext cx="1039038" cy="717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ole tekstowe 9"/>
          <p:cNvSpPr txBox="1"/>
          <p:nvPr/>
        </p:nvSpPr>
        <p:spPr>
          <a:xfrm>
            <a:off x="3187277" y="357871"/>
            <a:ext cx="4379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/>
              <a:t>1</a:t>
            </a:r>
            <a:r>
              <a:rPr lang="pl-PL" sz="6000" b="1" dirty="0" smtClean="0"/>
              <a:t> bee/…</a:t>
            </a:r>
            <a:r>
              <a:rPr lang="pl-PL" sz="6000" b="1" dirty="0" err="1" smtClean="0"/>
              <a:t>bees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69672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996" y="2508136"/>
            <a:ext cx="4430540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269" y="6104972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827" y="5066812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966284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362" y="5462228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10" y="5714256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081152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10516"/>
            <a:ext cx="1383237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ole tekstowe 10"/>
          <p:cNvSpPr txBox="1"/>
          <p:nvPr/>
        </p:nvSpPr>
        <p:spPr>
          <a:xfrm>
            <a:off x="3096506" y="688920"/>
            <a:ext cx="41058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/>
              <a:t>1 ant/…</a:t>
            </a:r>
            <a:r>
              <a:rPr lang="pl-PL" sz="6000" b="1" dirty="0" err="1" smtClean="0"/>
              <a:t>ants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263253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73" y="4819168"/>
            <a:ext cx="1645903" cy="1136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281" y="2013444"/>
            <a:ext cx="1645903" cy="1136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13" y="1916832"/>
            <a:ext cx="16383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9726">
            <a:off x="4125309" y="4659558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654" y="4751632"/>
            <a:ext cx="16383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9726">
            <a:off x="7200335" y="1672789"/>
            <a:ext cx="1404938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Meadow</a:t>
            </a:r>
            <a:endParaRPr lang="pl-PL" b="1" dirty="0"/>
          </a:p>
        </p:txBody>
      </p:sp>
      <p:sp>
        <p:nvSpPr>
          <p:cNvPr id="23" name="Prostokąt zaokrąglony 22"/>
          <p:cNvSpPr/>
          <p:nvPr/>
        </p:nvSpPr>
        <p:spPr>
          <a:xfrm>
            <a:off x="213427" y="143373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479721" y="143373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461248" y="141845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231371" y="462567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450377" y="462567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469200" y="46176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848" y="5176989"/>
            <a:ext cx="2159318" cy="78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9" y="5322853"/>
            <a:ext cx="2159318" cy="78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286" y="2320489"/>
            <a:ext cx="1765449" cy="1571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848" y="2517448"/>
            <a:ext cx="2080419" cy="1315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728" y="4794472"/>
            <a:ext cx="2080419" cy="1315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53" y="2276871"/>
            <a:ext cx="1492828" cy="1328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Meadow</a:t>
            </a:r>
            <a:endParaRPr lang="pl-PL" b="1" dirty="0"/>
          </a:p>
        </p:txBody>
      </p:sp>
      <p:sp>
        <p:nvSpPr>
          <p:cNvPr id="23" name="Prostokąt zaokrąglony 22"/>
          <p:cNvSpPr/>
          <p:nvPr/>
        </p:nvSpPr>
        <p:spPr>
          <a:xfrm>
            <a:off x="539552" y="1960484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384848" y="201971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327874" y="200515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636857" y="459681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464848" y="464213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327875" y="463431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979" y="764704"/>
            <a:ext cx="4885973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683568" y="4489118"/>
            <a:ext cx="20756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/>
              <a:t>c</a:t>
            </a:r>
            <a:r>
              <a:rPr lang="pl-PL" sz="6000" b="1" dirty="0" smtClean="0"/>
              <a:t>rawl </a:t>
            </a:r>
            <a:endParaRPr lang="pl-PL" sz="60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563888" y="4437111"/>
            <a:ext cx="18341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jump</a:t>
            </a:r>
            <a:endParaRPr lang="pl-PL" sz="60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660232" y="4437110"/>
            <a:ext cx="9813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fly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30981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333" y="662999"/>
            <a:ext cx="5229831" cy="4655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827584" y="5043545"/>
            <a:ext cx="19009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/>
              <a:t>crawl</a:t>
            </a:r>
            <a:endParaRPr lang="pl-PL" sz="6000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563888" y="5062357"/>
            <a:ext cx="18341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jump</a:t>
            </a:r>
            <a:endParaRPr lang="pl-PL" sz="60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6660232" y="5062357"/>
            <a:ext cx="9813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fly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132173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7488832" cy="2728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899592" y="4801978"/>
            <a:ext cx="18627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/>
              <a:t>walk </a:t>
            </a:r>
            <a:endParaRPr lang="pl-PL" sz="60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995935" y="4842260"/>
            <a:ext cx="9813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fly</a:t>
            </a:r>
            <a:endParaRPr lang="pl-PL" sz="60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660232" y="4811253"/>
            <a:ext cx="19009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/>
              <a:t>crawl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187362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8032556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755576" y="4869160"/>
            <a:ext cx="18341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jump</a:t>
            </a:r>
            <a:endParaRPr lang="pl-PL" sz="60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3275856" y="4900016"/>
            <a:ext cx="19009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/>
              <a:t>crawl</a:t>
            </a:r>
            <a:endParaRPr lang="pl-PL" sz="6000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228184" y="4917512"/>
            <a:ext cx="9813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/>
              <a:t>fly</a:t>
            </a:r>
            <a:endParaRPr lang="pl-PL" sz="6000" b="1" dirty="0"/>
          </a:p>
        </p:txBody>
      </p:sp>
    </p:spTree>
    <p:extLst>
      <p:ext uri="{BB962C8B-B14F-4D97-AF65-F5344CB8AC3E}">
        <p14:creationId xmlns:p14="http://schemas.microsoft.com/office/powerpoint/2010/main" val="346105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102</Words>
  <Application>Microsoft Office PowerPoint</Application>
  <PresentationFormat>Pokaz na ekranie (4:3)</PresentationFormat>
  <Paragraphs>29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Meadow</vt:lpstr>
      <vt:lpstr>Meadow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English Academy</dc:creator>
  <cp:lastModifiedBy>Admin</cp:lastModifiedBy>
  <cp:revision>47</cp:revision>
  <dcterms:created xsi:type="dcterms:W3CDTF">2015-02-13T16:04:34Z</dcterms:created>
  <dcterms:modified xsi:type="dcterms:W3CDTF">2015-08-11T14:48:16Z</dcterms:modified>
</cp:coreProperties>
</file>