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78" r:id="rId2"/>
    <p:sldId id="256" r:id="rId3"/>
    <p:sldId id="257" r:id="rId4"/>
    <p:sldId id="258" r:id="rId5"/>
    <p:sldId id="259" r:id="rId6"/>
    <p:sldId id="260" r:id="rId7"/>
    <p:sldId id="261" r:id="rId8"/>
    <p:sldId id="269" r:id="rId9"/>
    <p:sldId id="262" r:id="rId10"/>
    <p:sldId id="263" r:id="rId11"/>
    <p:sldId id="264" r:id="rId12"/>
    <p:sldId id="265" r:id="rId13"/>
    <p:sldId id="266" r:id="rId14"/>
    <p:sldId id="267" r:id="rId15"/>
    <p:sldId id="270" r:id="rId16"/>
    <p:sldId id="275" r:id="rId17"/>
    <p:sldId id="271" r:id="rId18"/>
    <p:sldId id="272" r:id="rId19"/>
    <p:sldId id="273" r:id="rId20"/>
    <p:sldId id="274" r:id="rId21"/>
    <p:sldId id="276" r:id="rId22"/>
    <p:sldId id="268" r:id="rId23"/>
  </p:sldIdLst>
  <p:sldSz cx="10080625" cy="7559675"/>
  <p:notesSz cx="7559675" cy="10691813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1">
          <p15:clr>
            <a:srgbClr val="A4A3A4"/>
          </p15:clr>
        </p15:guide>
        <p15:guide id="2" pos="317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7869" autoAdjust="0"/>
  </p:normalViewPr>
  <p:slideViewPr>
    <p:cSldViewPr>
      <p:cViewPr varScale="1">
        <p:scale>
          <a:sx n="64" d="100"/>
          <a:sy n="64" d="100"/>
        </p:scale>
        <p:origin x="1380" y="66"/>
      </p:cViewPr>
      <p:guideLst>
        <p:guide orient="horz" pos="2381"/>
        <p:guide pos="317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pl-PL" sz="1400" b="0" i="0" u="none" strike="noStrike" kern="1200" cap="none">
              <a:ln>
                <a:noFill/>
              </a:ln>
              <a:latin typeface="Liberation Sans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3" name="Symbol zastępczy daty 2"/>
          <p:cNvSpPr txBox="1">
            <a:spLocks noGrp="1"/>
          </p:cNvSpPr>
          <p:nvPr>
            <p:ph type="dt" sz="quarter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pl-PL" sz="1400" b="0" i="0" u="none" strike="noStrike" kern="1200" cap="none">
              <a:ln>
                <a:noFill/>
              </a:ln>
              <a:latin typeface="Liberation Sans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4" name="Symbol zastępczy stopki 3"/>
          <p:cNvSpPr txBox="1">
            <a:spLocks noGrp="1"/>
          </p:cNvSpPr>
          <p:nvPr>
            <p:ph type="ftr" sz="quarter" idx="2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pl-PL" sz="1400" b="0" i="0" u="none" strike="noStrike" kern="1200" cap="none">
              <a:ln>
                <a:noFill/>
              </a:ln>
              <a:latin typeface="Liberation Sans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5" name="Symbol zastępczy numeru slajdu 4"/>
          <p:cNvSpPr txBox="1">
            <a:spLocks noGrp="1"/>
          </p:cNvSpPr>
          <p:nvPr>
            <p:ph type="sldNum" sz="quarter" idx="3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/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fld id="{EB0176B2-573E-4809-9E5D-73C8B56144B9}" type="slidenum">
              <a:t>‹#›</a:t>
            </a:fld>
            <a:endParaRPr lang="pl-PL" sz="1400" b="0" i="0" u="none" strike="noStrike" kern="1200" cap="none">
              <a:ln>
                <a:noFill/>
              </a:ln>
              <a:latin typeface="Liberation Sans" pitchFamily="18"/>
              <a:ea typeface="Lucida Sans Unicode" pitchFamily="2"/>
              <a:cs typeface="Mang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10427957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20"/>
            <a:ext cx="5345280" cy="4008959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3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 lang="pl-PL"/>
          </a:p>
        </p:txBody>
      </p:sp>
      <p:sp>
        <p:nvSpPr>
          <p:cNvPr id="4" name="Symbol zastępczy nagłówka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rtl="0" hangingPunct="0">
              <a:buNone/>
              <a:tabLst/>
              <a:defRPr lang="pl-PL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pl-PL"/>
          </a:p>
        </p:txBody>
      </p:sp>
      <p:sp>
        <p:nvSpPr>
          <p:cNvPr id="5" name="Symbol zastępczy daty 4"/>
          <p:cNvSpPr txBox="1">
            <a:spLocks noGrp="1"/>
          </p:cNvSpPr>
          <p:nvPr>
            <p:ph type="dt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r" rtl="0" hangingPunct="0">
              <a:buNone/>
              <a:tabLst/>
              <a:defRPr lang="pl-PL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pl-PL"/>
          </a:p>
        </p:txBody>
      </p:sp>
      <p:sp>
        <p:nvSpPr>
          <p:cNvPr id="6" name="Symbol zastępczy stopki 5"/>
          <p:cNvSpPr txBox="1">
            <a:spLocks noGrp="1"/>
          </p:cNvSpPr>
          <p:nvPr>
            <p:ph type="ftr" sz="quarter" idx="4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rtl="0" hangingPunct="0">
              <a:buNone/>
              <a:tabLst/>
              <a:defRPr lang="pl-PL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pl-PL"/>
          </a:p>
        </p:txBody>
      </p:sp>
      <p:sp>
        <p:nvSpPr>
          <p:cNvPr id="7" name="Symbol zastępczy numeru slajdu 6"/>
          <p:cNvSpPr txBox="1">
            <a:spLocks noGrp="1"/>
          </p:cNvSpPr>
          <p:nvPr>
            <p:ph type="sldNum" sz="quarter" idx="5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algn="r" rtl="0" hangingPunct="0">
              <a:buNone/>
              <a:tabLst/>
              <a:defRPr lang="pl-PL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fld id="{0A2ED577-CDAC-4655-86F5-C2F522474040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202612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6000" marR="0" indent="-216000" rtl="0" hangingPunct="0">
      <a:tabLst/>
      <a:defRPr lang="pl-PL" sz="2000" b="0" i="0" u="none" strike="noStrike" kern="1200" cap="none">
        <a:ln>
          <a:noFill/>
        </a:ln>
        <a:latin typeface="Liberation Sans" pitchFamily="18"/>
        <a:cs typeface="Mangal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</p:spPr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DA9E5E-BACE-426B-8737-71873A06C82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3054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633355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753382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98415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162557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831190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52770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119684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507158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544069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258066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26214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679489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051061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283233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531212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296567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205085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5039644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0239682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660938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39A3CA7-F4F8-4EE0-808D-C7E0285E1AC8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34468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147721B-20FC-4A56-9D4C-B08BF98721B4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1704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03F4D954-5ED3-440E-88C9-B394234E6D72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7654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9287" cy="4384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5114925" y="1768475"/>
            <a:ext cx="4460875" cy="4384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08176A81-39E6-4AA7-96BB-F64011E5AEA7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78394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AEC130C-FB92-491A-BF9A-B2B9F2784699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1437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70FDD1E-2292-47B7-B6E7-AB8B455C3FC9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13689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7471626-3B13-4CDF-AD25-68F12D5BBFD5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79471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3FB0AAE-9EA3-47F1-B756-211B36C3425A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98893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BE3DD3-F92F-44A5-A3D0-283A62B5535C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9464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ABE4DF2-1C2B-4BEF-9A61-95F60B2F84C8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34109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7308850" y="301625"/>
            <a:ext cx="226695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3212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44F4323-CCCF-4B0A-91E6-2443F6F94B60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72334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 txBox="1">
            <a:spLocks noGrp="1"/>
          </p:cNvSpPr>
          <p:nvPr>
            <p:ph type="title"/>
          </p:nvPr>
        </p:nvSpPr>
        <p:spPr>
          <a:xfrm>
            <a:off x="503999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pl-PL"/>
          </a:p>
        </p:txBody>
      </p:sp>
      <p:sp>
        <p:nvSpPr>
          <p:cNvPr id="3" name="Symbol zastępczy tekstu 2"/>
          <p:cNvSpPr txBox="1">
            <a:spLocks noGrp="1"/>
          </p:cNvSpPr>
          <p:nvPr>
            <p:ph type="body" idx="1"/>
          </p:nvPr>
        </p:nvSpPr>
        <p:spPr>
          <a:xfrm>
            <a:off x="503999" y="1769040"/>
            <a:ext cx="9071640" cy="43844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pl-PL" sz="32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pl-PL" sz="32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pl-PL" sz="28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pl-PL" sz="24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 txBox="1">
            <a:spLocks noGrp="1"/>
          </p:cNvSpPr>
          <p:nvPr>
            <p:ph type="dt" sz="half" idx="2"/>
          </p:nvPr>
        </p:nvSpPr>
        <p:spPr>
          <a:xfrm>
            <a:off x="503999" y="6887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rtl="0" hangingPunct="0">
              <a:buNone/>
              <a:tabLst/>
              <a:defRPr lang="pl-PL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pl-PL"/>
          </a:p>
        </p:txBody>
      </p:sp>
      <p:sp>
        <p:nvSpPr>
          <p:cNvPr id="5" name="Symbol zastępczy stopki 4"/>
          <p:cNvSpPr txBox="1">
            <a:spLocks noGrp="1"/>
          </p:cNvSpPr>
          <p:nvPr>
            <p:ph type="ftr" sz="quarter" idx="3"/>
          </p:nvPr>
        </p:nvSpPr>
        <p:spPr>
          <a:xfrm>
            <a:off x="3447360" y="6887160"/>
            <a:ext cx="319500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ctr" rtl="0" hangingPunct="0">
              <a:buNone/>
              <a:tabLst/>
              <a:defRPr lang="pl-PL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pl-PL"/>
          </a:p>
        </p:txBody>
      </p:sp>
      <p:sp>
        <p:nvSpPr>
          <p:cNvPr id="6" name="Symbol zastępczy numeru slajdu 5"/>
          <p:cNvSpPr txBox="1">
            <a:spLocks noGrp="1"/>
          </p:cNvSpPr>
          <p:nvPr>
            <p:ph type="sldNum" sz="quarter" idx="4"/>
          </p:nvPr>
        </p:nvSpPr>
        <p:spPr>
          <a:xfrm>
            <a:off x="7227360" y="6887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r" rtl="0" hangingPunct="0">
              <a:buNone/>
              <a:tabLst/>
              <a:defRPr lang="pl-PL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fld id="{2BCA2AE0-1672-41A9-846F-1C02E22D5461}" type="slidenum"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rtl="0" hangingPunct="0">
        <a:tabLst/>
        <a:defRPr lang="pl-PL" sz="4400" b="0" i="0" u="none" strike="noStrike" kern="1200" cap="none">
          <a:ln>
            <a:noFill/>
          </a:ln>
          <a:latin typeface="Liberation Sans" pitchFamily="18"/>
          <a:cs typeface="Mangal" pitchFamily="2"/>
        </a:defRPr>
      </a:lvl1pPr>
    </p:titleStyle>
    <p:bodyStyle>
      <a:lvl1pPr rtl="0" hangingPunct="0">
        <a:spcBef>
          <a:spcPts val="0"/>
        </a:spcBef>
        <a:spcAft>
          <a:spcPts val="1417"/>
        </a:spcAft>
        <a:tabLst/>
        <a:defRPr lang="pl-PL" sz="3200" b="0" i="0" u="none" strike="noStrike" kern="1200" cap="none">
          <a:ln>
            <a:noFill/>
          </a:ln>
          <a:latin typeface="Liberation Sans" pitchFamily="18"/>
          <a:cs typeface="Mangal" pitchFamily="2"/>
        </a:defRPr>
      </a:lvl1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88678" y="0"/>
            <a:ext cx="10669303" cy="7559675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446662" y="3003671"/>
            <a:ext cx="4299312" cy="1763772"/>
          </a:xfrm>
          <a:prstGeom prst="rect">
            <a:avLst/>
          </a:prstGeom>
          <a:noFill/>
        </p:spPr>
        <p:txBody>
          <a:bodyPr wrap="square" lIns="100794" tIns="50397" rIns="100794" bIns="50397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pl-PL" sz="36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 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HORSES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795752"/>
            <a:ext cx="8679096" cy="1255940"/>
          </a:xfrm>
          <a:prstGeom prst="rect">
            <a:avLst/>
          </a:prstGeom>
          <a:noFill/>
        </p:spPr>
        <p:txBody>
          <a:bodyPr wrap="square" lIns="100794" tIns="50397" rIns="100794" bIns="50397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3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3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4226167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pl-PL"/>
          </a:p>
        </p:txBody>
      </p:sp>
      <p:sp>
        <p:nvSpPr>
          <p:cNvPr id="3" name="Podtytuł 2"/>
          <p:cNvSpPr txBox="1">
            <a:spLocks noGrp="1"/>
          </p:cNvSpPr>
          <p:nvPr>
            <p:ph type="subTitle" idx="4294967295"/>
          </p:nvPr>
        </p:nvSpPr>
        <p:spPr/>
        <p:txBody>
          <a:bodyPr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indent="0" algn="ctr"/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87784" y="-108595"/>
            <a:ext cx="9687994" cy="756083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-144264" y="107429"/>
            <a:ext cx="10450562" cy="409068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pole tekstowe 6"/>
          <p:cNvSpPr txBox="1"/>
          <p:nvPr/>
        </p:nvSpPr>
        <p:spPr>
          <a:xfrm>
            <a:off x="1583928" y="5075981"/>
            <a:ext cx="8962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 smtClean="0"/>
              <a:t>kuc</a:t>
            </a:r>
            <a:endParaRPr lang="pl-PL" sz="40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6120432" y="4368095"/>
            <a:ext cx="9400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 smtClean="0"/>
              <a:t>koń</a:t>
            </a:r>
            <a:endParaRPr lang="pl-PL" sz="4000" dirty="0"/>
          </a:p>
        </p:txBody>
      </p:sp>
      <p:sp>
        <p:nvSpPr>
          <p:cNvPr id="9" name="pole tekstowe 8"/>
          <p:cNvSpPr txBox="1"/>
          <p:nvPr/>
        </p:nvSpPr>
        <p:spPr>
          <a:xfrm>
            <a:off x="5146353" y="6084093"/>
            <a:ext cx="14382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 smtClean="0"/>
              <a:t>600kg</a:t>
            </a:r>
            <a:endParaRPr lang="pl-PL" sz="40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1312956" y="6300117"/>
            <a:ext cx="14382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/>
              <a:t>1</a:t>
            </a:r>
            <a:r>
              <a:rPr lang="pl-PL" sz="4000" dirty="0" smtClean="0"/>
              <a:t>00kg</a:t>
            </a:r>
            <a:endParaRPr lang="pl-PL" sz="40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7848624" y="6283900"/>
            <a:ext cx="13308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/>
              <a:t>8</a:t>
            </a:r>
            <a:r>
              <a:rPr lang="pl-PL" sz="4000" dirty="0" smtClean="0"/>
              <a:t>0cm</a:t>
            </a:r>
            <a:endParaRPr lang="pl-PL" sz="40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7848624" y="4757538"/>
            <a:ext cx="134851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 smtClean="0"/>
              <a:t>20 lat</a:t>
            </a:r>
            <a:endParaRPr lang="pl-PL" sz="4000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3096096" y="4705821"/>
            <a:ext cx="134851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/>
              <a:t>3</a:t>
            </a:r>
            <a:r>
              <a:rPr lang="pl-PL" sz="4000" dirty="0" smtClean="0"/>
              <a:t>0 lat</a:t>
            </a:r>
            <a:endParaRPr lang="pl-PL" sz="4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pl-PL"/>
          </a:p>
        </p:txBody>
      </p:sp>
      <p:sp>
        <p:nvSpPr>
          <p:cNvPr id="3" name="Symbol zastępczy tekstu 2"/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pl-PL" sz="32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pl-PL" sz="32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pl-PL" sz="28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pl-PL" sz="24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9pPr>
          </a:lstStyle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-625249" y="35840"/>
            <a:ext cx="11270945" cy="7908623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Prostokąt 6"/>
          <p:cNvSpPr/>
          <p:nvPr/>
        </p:nvSpPr>
        <p:spPr>
          <a:xfrm>
            <a:off x="914400" y="-7390"/>
            <a:ext cx="914400" cy="75596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0" y="0"/>
            <a:ext cx="914400" cy="75596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828800" y="-7390"/>
            <a:ext cx="914400" cy="75596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2743200" y="-22132"/>
            <a:ext cx="914400" cy="75744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4553024" y="0"/>
            <a:ext cx="914400" cy="75744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3657600" y="-31013"/>
            <a:ext cx="914400" cy="75744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rostokąt 12"/>
          <p:cNvSpPr/>
          <p:nvPr/>
        </p:nvSpPr>
        <p:spPr>
          <a:xfrm>
            <a:off x="5486400" y="-14742"/>
            <a:ext cx="914400" cy="75744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Prostokąt 13"/>
          <p:cNvSpPr/>
          <p:nvPr/>
        </p:nvSpPr>
        <p:spPr>
          <a:xfrm>
            <a:off x="6390557" y="-14762"/>
            <a:ext cx="914400" cy="75744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Prostokąt 14"/>
          <p:cNvSpPr/>
          <p:nvPr/>
        </p:nvSpPr>
        <p:spPr>
          <a:xfrm>
            <a:off x="7304957" y="-14762"/>
            <a:ext cx="914400" cy="75744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Prostokąt 15"/>
          <p:cNvSpPr/>
          <p:nvPr/>
        </p:nvSpPr>
        <p:spPr>
          <a:xfrm>
            <a:off x="8219357" y="-14742"/>
            <a:ext cx="914400" cy="75744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Prostokąt 17"/>
          <p:cNvSpPr/>
          <p:nvPr/>
        </p:nvSpPr>
        <p:spPr>
          <a:xfrm>
            <a:off x="9133757" y="0"/>
            <a:ext cx="946868" cy="75744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pl-PL"/>
          </a:p>
        </p:txBody>
      </p:sp>
      <p:sp>
        <p:nvSpPr>
          <p:cNvPr id="3" name="Symbol zastępczy tekstu 2"/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pl-PL" sz="32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pl-PL" sz="32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pl-PL" sz="28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pl-PL" sz="24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9pPr>
          </a:lstStyle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-786024" y="-468635"/>
            <a:ext cx="11255807" cy="7884294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Prostokąt 6"/>
          <p:cNvSpPr/>
          <p:nvPr/>
        </p:nvSpPr>
        <p:spPr>
          <a:xfrm>
            <a:off x="914400" y="-7390"/>
            <a:ext cx="914400" cy="75596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0" y="0"/>
            <a:ext cx="914400" cy="75596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828800" y="-7390"/>
            <a:ext cx="914400" cy="75596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2743200" y="-22132"/>
            <a:ext cx="914400" cy="75744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4553024" y="0"/>
            <a:ext cx="914400" cy="75744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3657600" y="-31013"/>
            <a:ext cx="914400" cy="75744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rostokąt 12"/>
          <p:cNvSpPr/>
          <p:nvPr/>
        </p:nvSpPr>
        <p:spPr>
          <a:xfrm>
            <a:off x="5486400" y="-14742"/>
            <a:ext cx="914400" cy="75744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Prostokąt 13"/>
          <p:cNvSpPr/>
          <p:nvPr/>
        </p:nvSpPr>
        <p:spPr>
          <a:xfrm>
            <a:off x="6390557" y="-14762"/>
            <a:ext cx="914400" cy="75744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Prostokąt 14"/>
          <p:cNvSpPr/>
          <p:nvPr/>
        </p:nvSpPr>
        <p:spPr>
          <a:xfrm>
            <a:off x="7304957" y="-14762"/>
            <a:ext cx="914400" cy="75744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Prostokąt 15"/>
          <p:cNvSpPr/>
          <p:nvPr/>
        </p:nvSpPr>
        <p:spPr>
          <a:xfrm>
            <a:off x="8219357" y="-14742"/>
            <a:ext cx="914400" cy="75744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Prostokąt 16"/>
          <p:cNvSpPr/>
          <p:nvPr/>
        </p:nvSpPr>
        <p:spPr>
          <a:xfrm>
            <a:off x="9133757" y="0"/>
            <a:ext cx="946868" cy="75744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pl-PL"/>
          </a:p>
        </p:txBody>
      </p:sp>
      <p:sp>
        <p:nvSpPr>
          <p:cNvPr id="3" name="Symbol zastępczy tekstu 2"/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pl-PL" sz="32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pl-PL" sz="32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pl-PL" sz="28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pl-PL" sz="24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9pPr>
          </a:lstStyle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-792336" y="527392"/>
            <a:ext cx="11672777" cy="7020198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Prostokąt 6"/>
          <p:cNvSpPr/>
          <p:nvPr/>
        </p:nvSpPr>
        <p:spPr>
          <a:xfrm>
            <a:off x="914400" y="-7390"/>
            <a:ext cx="914400" cy="75596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0" y="0"/>
            <a:ext cx="914400" cy="75596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828800" y="-7390"/>
            <a:ext cx="914400" cy="75596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2743200" y="-22132"/>
            <a:ext cx="914400" cy="75744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4553024" y="0"/>
            <a:ext cx="914400" cy="75744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3657600" y="-31013"/>
            <a:ext cx="914400" cy="75744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rostokąt 12"/>
          <p:cNvSpPr/>
          <p:nvPr/>
        </p:nvSpPr>
        <p:spPr>
          <a:xfrm>
            <a:off x="5486400" y="-14742"/>
            <a:ext cx="914400" cy="75744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Prostokąt 13"/>
          <p:cNvSpPr/>
          <p:nvPr/>
        </p:nvSpPr>
        <p:spPr>
          <a:xfrm>
            <a:off x="6390557" y="-14762"/>
            <a:ext cx="914400" cy="75744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Prostokąt 14"/>
          <p:cNvSpPr/>
          <p:nvPr/>
        </p:nvSpPr>
        <p:spPr>
          <a:xfrm>
            <a:off x="7304957" y="-14762"/>
            <a:ext cx="914400" cy="75744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Prostokąt 15"/>
          <p:cNvSpPr/>
          <p:nvPr/>
        </p:nvSpPr>
        <p:spPr>
          <a:xfrm>
            <a:off x="8219357" y="-14742"/>
            <a:ext cx="914400" cy="75744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Prostokąt 16"/>
          <p:cNvSpPr/>
          <p:nvPr/>
        </p:nvSpPr>
        <p:spPr>
          <a:xfrm>
            <a:off x="9133757" y="0"/>
            <a:ext cx="946868" cy="75744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pl-PL"/>
          </a:p>
        </p:txBody>
      </p:sp>
      <p:sp>
        <p:nvSpPr>
          <p:cNvPr id="3" name="Symbol zastępczy tekstu 2"/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pl-PL" sz="32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pl-PL" sz="32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pl-PL" sz="28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pl-PL" sz="24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9pPr>
          </a:lstStyle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15776" y="611485"/>
            <a:ext cx="10026492" cy="62646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pl-PL"/>
          </a:p>
        </p:txBody>
      </p:sp>
      <p:sp>
        <p:nvSpPr>
          <p:cNvPr id="3" name="Symbol zastępczy tekstu 2"/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pl-PL" sz="32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pl-PL" sz="32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pl-PL" sz="28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pl-PL" sz="24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9pPr>
          </a:lstStyle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73629" y="-32186"/>
            <a:ext cx="10026492" cy="626469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Prostokąt 4"/>
          <p:cNvSpPr/>
          <p:nvPr/>
        </p:nvSpPr>
        <p:spPr>
          <a:xfrm>
            <a:off x="73629" y="6372125"/>
            <a:ext cx="1872208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walk</a:t>
            </a:r>
            <a:endParaRPr lang="pl-PL" dirty="0"/>
          </a:p>
        </p:txBody>
      </p:sp>
      <p:sp>
        <p:nvSpPr>
          <p:cNvPr id="6" name="Prostokąt 5"/>
          <p:cNvSpPr/>
          <p:nvPr/>
        </p:nvSpPr>
        <p:spPr>
          <a:xfrm>
            <a:off x="2087984" y="6372125"/>
            <a:ext cx="1872208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err="1" smtClean="0"/>
              <a:t>gallop</a:t>
            </a:r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4150771" y="6372125"/>
            <a:ext cx="1872208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err="1" smtClean="0"/>
              <a:t>jump</a:t>
            </a:r>
            <a:endParaRPr lang="pl-PL" dirty="0"/>
          </a:p>
        </p:txBody>
      </p:sp>
      <p:sp>
        <p:nvSpPr>
          <p:cNvPr id="8" name="Prostokąt 7"/>
          <p:cNvSpPr/>
          <p:nvPr/>
        </p:nvSpPr>
        <p:spPr>
          <a:xfrm>
            <a:off x="6120432" y="6372125"/>
            <a:ext cx="1872208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err="1" smtClean="0"/>
              <a:t>trot</a:t>
            </a:r>
            <a:endParaRPr lang="pl-PL" dirty="0"/>
          </a:p>
        </p:txBody>
      </p:sp>
      <p:sp>
        <p:nvSpPr>
          <p:cNvPr id="9" name="Prostokąt 8"/>
          <p:cNvSpPr/>
          <p:nvPr/>
        </p:nvSpPr>
        <p:spPr>
          <a:xfrm>
            <a:off x="8111292" y="6372125"/>
            <a:ext cx="1872208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stop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362467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pl-PL"/>
          </a:p>
        </p:txBody>
      </p:sp>
      <p:sp>
        <p:nvSpPr>
          <p:cNvPr id="3" name="Symbol zastępczy tekstu 2"/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pl-PL" sz="32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pl-PL" sz="32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pl-PL" sz="28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pl-PL" sz="24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9pPr>
          </a:lstStyle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1800443" y="-612651"/>
            <a:ext cx="6351566" cy="8496944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Prostokąt 6"/>
          <p:cNvSpPr/>
          <p:nvPr/>
        </p:nvSpPr>
        <p:spPr>
          <a:xfrm>
            <a:off x="4108905" y="4571925"/>
            <a:ext cx="1862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oewis</a:t>
            </a:r>
            <a:endParaRPr lang="pl-PL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pl-PL"/>
          </a:p>
        </p:txBody>
      </p:sp>
      <p:sp>
        <p:nvSpPr>
          <p:cNvPr id="3" name="Symbol zastępczy tekstu 2"/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pl-PL" sz="32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pl-PL" sz="32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pl-PL" sz="28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pl-PL" sz="24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9pPr>
          </a:lstStyle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-440471" y="-252611"/>
            <a:ext cx="10606192" cy="7416824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Prostokąt 6"/>
          <p:cNvSpPr/>
          <p:nvPr/>
        </p:nvSpPr>
        <p:spPr>
          <a:xfrm>
            <a:off x="4032200" y="4787949"/>
            <a:ext cx="17155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onsia</a:t>
            </a:r>
            <a:endParaRPr lang="pl-PL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pl-PL"/>
          </a:p>
        </p:txBody>
      </p:sp>
      <p:sp>
        <p:nvSpPr>
          <p:cNvPr id="3" name="Symbol zastępczy tekstu 2"/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pl-PL" sz="32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pl-PL" sz="32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pl-PL" sz="28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pl-PL" sz="24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9pPr>
          </a:lstStyle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547262" y="-597890"/>
            <a:ext cx="5733409" cy="8586823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Prostokąt 6"/>
          <p:cNvSpPr/>
          <p:nvPr/>
        </p:nvSpPr>
        <p:spPr>
          <a:xfrm>
            <a:off x="4485535" y="6012085"/>
            <a:ext cx="18568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pl-PL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warta</a:t>
            </a:r>
            <a:endParaRPr lang="pl-PL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pl-PL"/>
          </a:p>
        </p:txBody>
      </p:sp>
      <p:sp>
        <p:nvSpPr>
          <p:cNvPr id="3" name="Symbol zastępczy tekstu 2"/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pl-PL" sz="32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pl-PL" sz="32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pl-PL" sz="28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pl-PL" sz="24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9pPr>
          </a:lstStyle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87783" y="-226385"/>
            <a:ext cx="9523823" cy="79666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pl-PL"/>
          </a:p>
        </p:txBody>
      </p:sp>
      <p:sp>
        <p:nvSpPr>
          <p:cNvPr id="3" name="Symbol zastępczy tekstu 2"/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pl-PL" sz="32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pl-PL" sz="32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pl-PL" sz="28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pl-PL" sz="24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9pPr>
          </a:lstStyle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-792336" y="0"/>
            <a:ext cx="11625379" cy="73802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pl-PL"/>
          </a:p>
        </p:txBody>
      </p:sp>
      <p:sp>
        <p:nvSpPr>
          <p:cNvPr id="3" name="Symbol zastępczy tekstu 2"/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pl-PL" sz="32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pl-PL" sz="32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pl-PL" sz="28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pl-PL" sz="24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9pPr>
          </a:lstStyle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575816" y="-44939"/>
            <a:ext cx="9332644" cy="79292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86" t="50000" r="2080" b="3854"/>
          <a:stretch/>
        </p:blipFill>
        <p:spPr bwMode="auto">
          <a:xfrm>
            <a:off x="135098" y="4139877"/>
            <a:ext cx="3127821" cy="2057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79" t="57602" r="5976" b="4287"/>
          <a:stretch/>
        </p:blipFill>
        <p:spPr bwMode="auto">
          <a:xfrm>
            <a:off x="6790259" y="1259558"/>
            <a:ext cx="2998775" cy="1860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4">
            <a:lum/>
            <a:alphaModFix/>
          </a:blip>
          <a:srcRect l="40660" t="50498" r="32526" b="22282"/>
          <a:stretch/>
        </p:blipFill>
        <p:spPr>
          <a:xfrm>
            <a:off x="6821955" y="4130214"/>
            <a:ext cx="2982310" cy="20575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35" t="63655" r="32830" b="10436"/>
          <a:stretch/>
        </p:blipFill>
        <p:spPr bwMode="auto">
          <a:xfrm>
            <a:off x="319467" y="1259557"/>
            <a:ext cx="2975136" cy="19848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87" t="45398" r="29736" b="30248"/>
          <a:stretch/>
        </p:blipFill>
        <p:spPr bwMode="auto">
          <a:xfrm>
            <a:off x="3483968" y="4139876"/>
            <a:ext cx="3013827" cy="2047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11" t="45429" r="36902" b="20752"/>
          <a:stretch/>
        </p:blipFill>
        <p:spPr bwMode="auto">
          <a:xfrm>
            <a:off x="3523453" y="1259557"/>
            <a:ext cx="3016166" cy="19848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rostokąt 1"/>
          <p:cNvSpPr/>
          <p:nvPr/>
        </p:nvSpPr>
        <p:spPr>
          <a:xfrm>
            <a:off x="250468" y="1142859"/>
            <a:ext cx="3113134" cy="228855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3506807" y="1135327"/>
            <a:ext cx="3113134" cy="228855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6775999" y="1115541"/>
            <a:ext cx="3113134" cy="228855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135098" y="3995861"/>
            <a:ext cx="3159505" cy="2288555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3442676" y="4014577"/>
            <a:ext cx="3113134" cy="2288555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rostokąt 12"/>
          <p:cNvSpPr/>
          <p:nvPr/>
        </p:nvSpPr>
        <p:spPr>
          <a:xfrm>
            <a:off x="6782950" y="3995861"/>
            <a:ext cx="3113134" cy="2288555"/>
          </a:xfrm>
          <a:prstGeom prst="rect">
            <a:avLst/>
          </a:prstGeom>
          <a:solidFill>
            <a:srgbClr val="996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3375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pl-PL"/>
          </a:p>
        </p:txBody>
      </p:sp>
      <p:sp>
        <p:nvSpPr>
          <p:cNvPr id="3" name="Symbol zastępczy tekstu 2"/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pl-PL" sz="32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pl-PL" sz="32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pl-PL" sz="28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pl-PL" sz="24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9pPr>
          </a:lstStyle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1799952" y="251445"/>
            <a:ext cx="6296787" cy="399744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pole tekstowe 4"/>
          <p:cNvSpPr txBox="1"/>
          <p:nvPr/>
        </p:nvSpPr>
        <p:spPr>
          <a:xfrm>
            <a:off x="3942636" y="4625243"/>
            <a:ext cx="2119491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lphaLcPeriod"/>
            </a:pPr>
            <a:r>
              <a:rPr lang="pl-PL" sz="4400" dirty="0" err="1" smtClean="0"/>
              <a:t>hay</a:t>
            </a:r>
            <a:endParaRPr lang="pl-PL" sz="4400" dirty="0" smtClean="0"/>
          </a:p>
          <a:p>
            <a:pPr marL="342900" indent="-342900">
              <a:buAutoNum type="alphaLcPeriod"/>
            </a:pPr>
            <a:r>
              <a:rPr lang="pl-PL" sz="4400" dirty="0" err="1" smtClean="0"/>
              <a:t>grass</a:t>
            </a:r>
            <a:endParaRPr lang="pl-PL" sz="4400" dirty="0" smtClean="0"/>
          </a:p>
          <a:p>
            <a:pPr marL="342900" indent="-342900">
              <a:buAutoNum type="alphaLcPeriod"/>
            </a:pPr>
            <a:r>
              <a:rPr lang="pl-PL" sz="4400" dirty="0" err="1" smtClean="0"/>
              <a:t>apples</a:t>
            </a:r>
            <a:endParaRPr lang="pl-PL" sz="4400" dirty="0" smtClean="0"/>
          </a:p>
          <a:p>
            <a:endParaRPr lang="pl-PL" sz="4400" dirty="0"/>
          </a:p>
        </p:txBody>
      </p:sp>
    </p:spTree>
    <p:extLst>
      <p:ext uri="{BB962C8B-B14F-4D97-AF65-F5344CB8AC3E}">
        <p14:creationId xmlns:p14="http://schemas.microsoft.com/office/powerpoint/2010/main" val="301138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pl-PL"/>
          </a:p>
        </p:txBody>
      </p:sp>
      <p:sp>
        <p:nvSpPr>
          <p:cNvPr id="3" name="Symbol zastępczy tekstu 2"/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pl-PL" sz="32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pl-PL" sz="32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pl-PL" sz="28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pl-PL" sz="24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9pPr>
          </a:lstStyle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647824" y="1115541"/>
            <a:ext cx="3886701" cy="519951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pole tekstowe 4"/>
          <p:cNvSpPr txBox="1"/>
          <p:nvPr/>
        </p:nvSpPr>
        <p:spPr>
          <a:xfrm>
            <a:off x="5463612" y="2314916"/>
            <a:ext cx="2093843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lphaLcPeriod"/>
            </a:pPr>
            <a:r>
              <a:rPr lang="pl-PL" sz="4400" dirty="0" err="1" smtClean="0"/>
              <a:t>apples</a:t>
            </a:r>
            <a:endParaRPr lang="pl-PL" sz="4400" dirty="0" smtClean="0"/>
          </a:p>
          <a:p>
            <a:pPr marL="342900" indent="-342900">
              <a:buAutoNum type="alphaLcPeriod"/>
            </a:pPr>
            <a:r>
              <a:rPr lang="pl-PL" sz="4400" dirty="0" err="1"/>
              <a:t>o</a:t>
            </a:r>
            <a:r>
              <a:rPr lang="pl-PL" sz="4400" dirty="0" err="1" smtClean="0"/>
              <a:t>ats</a:t>
            </a:r>
            <a:endParaRPr lang="pl-PL" sz="4400" dirty="0" smtClean="0"/>
          </a:p>
          <a:p>
            <a:pPr marL="342900" indent="-342900">
              <a:buAutoNum type="alphaLcPeriod"/>
            </a:pPr>
            <a:r>
              <a:rPr lang="pl-PL" sz="4400" dirty="0" err="1"/>
              <a:t>g</a:t>
            </a:r>
            <a:r>
              <a:rPr lang="pl-PL" sz="4400" dirty="0" err="1" smtClean="0"/>
              <a:t>rass</a:t>
            </a:r>
            <a:endParaRPr lang="pl-PL" sz="4400" dirty="0" smtClean="0"/>
          </a:p>
          <a:p>
            <a:endParaRPr lang="pl-PL" sz="4400" dirty="0"/>
          </a:p>
        </p:txBody>
      </p:sp>
    </p:spTree>
    <p:extLst>
      <p:ext uri="{BB962C8B-B14F-4D97-AF65-F5344CB8AC3E}">
        <p14:creationId xmlns:p14="http://schemas.microsoft.com/office/powerpoint/2010/main" val="2762810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pl-PL"/>
          </a:p>
        </p:txBody>
      </p:sp>
      <p:sp>
        <p:nvSpPr>
          <p:cNvPr id="3" name="Symbol zastępczy tekstu 2"/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pl-PL" sz="32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pl-PL" sz="32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pl-PL" sz="28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pl-PL" sz="24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9pPr>
          </a:lstStyle>
          <a:p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087984" y="611485"/>
            <a:ext cx="5303096" cy="370841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pole tekstowe 5"/>
          <p:cNvSpPr txBox="1"/>
          <p:nvPr/>
        </p:nvSpPr>
        <p:spPr>
          <a:xfrm>
            <a:off x="3692610" y="4376522"/>
            <a:ext cx="2093843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lphaLcPeriod"/>
            </a:pPr>
            <a:r>
              <a:rPr lang="pl-PL" sz="4400" dirty="0" err="1" smtClean="0"/>
              <a:t>apples</a:t>
            </a:r>
            <a:endParaRPr lang="pl-PL" sz="4400" dirty="0" smtClean="0"/>
          </a:p>
          <a:p>
            <a:pPr marL="342900" indent="-342900">
              <a:buAutoNum type="alphaLcPeriod"/>
            </a:pPr>
            <a:r>
              <a:rPr lang="pl-PL" sz="4400" dirty="0" err="1" smtClean="0"/>
              <a:t>water</a:t>
            </a:r>
            <a:endParaRPr lang="pl-PL" sz="4400" dirty="0" smtClean="0"/>
          </a:p>
          <a:p>
            <a:pPr marL="342900" indent="-342900">
              <a:buAutoNum type="alphaLcPeriod"/>
            </a:pPr>
            <a:r>
              <a:rPr lang="pl-PL" sz="4400" dirty="0" err="1" smtClean="0"/>
              <a:t>hay</a:t>
            </a:r>
            <a:endParaRPr lang="pl-PL" sz="4400" dirty="0" smtClean="0"/>
          </a:p>
          <a:p>
            <a:endParaRPr lang="pl-PL" sz="4400" dirty="0"/>
          </a:p>
        </p:txBody>
      </p:sp>
    </p:spTree>
    <p:extLst>
      <p:ext uri="{BB962C8B-B14F-4D97-AF65-F5344CB8AC3E}">
        <p14:creationId xmlns:p14="http://schemas.microsoft.com/office/powerpoint/2010/main" val="725331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pl-PL"/>
          </a:p>
        </p:txBody>
      </p:sp>
      <p:sp>
        <p:nvSpPr>
          <p:cNvPr id="3" name="Symbol zastępczy tekstu 2"/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pl-PL" sz="32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pl-PL" sz="32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pl-PL" sz="28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pl-PL" sz="24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9pPr>
          </a:lstStyle>
          <a:p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503808" y="611485"/>
            <a:ext cx="4320480" cy="647070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pole tekstowe 5"/>
          <p:cNvSpPr txBox="1"/>
          <p:nvPr/>
        </p:nvSpPr>
        <p:spPr>
          <a:xfrm>
            <a:off x="5799766" y="2627709"/>
            <a:ext cx="1943802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lphaLcPeriod"/>
            </a:pPr>
            <a:r>
              <a:rPr lang="pl-PL" sz="4400" dirty="0" err="1" smtClean="0"/>
              <a:t>grass</a:t>
            </a:r>
            <a:endParaRPr lang="pl-PL" sz="4400" dirty="0" smtClean="0"/>
          </a:p>
          <a:p>
            <a:pPr marL="342900" indent="-342900">
              <a:buAutoNum type="alphaLcPeriod"/>
            </a:pPr>
            <a:r>
              <a:rPr lang="pl-PL" sz="4400" dirty="0" smtClean="0"/>
              <a:t>salt</a:t>
            </a:r>
          </a:p>
          <a:p>
            <a:pPr marL="342900" indent="-342900">
              <a:buAutoNum type="alphaLcPeriod"/>
            </a:pPr>
            <a:r>
              <a:rPr lang="pl-PL" sz="4400" dirty="0" err="1" smtClean="0"/>
              <a:t>carrot</a:t>
            </a:r>
            <a:endParaRPr lang="pl-PL" sz="4400" dirty="0" smtClean="0"/>
          </a:p>
          <a:p>
            <a:endParaRPr lang="pl-PL" sz="4400" dirty="0"/>
          </a:p>
        </p:txBody>
      </p:sp>
    </p:spTree>
    <p:extLst>
      <p:ext uri="{BB962C8B-B14F-4D97-AF65-F5344CB8AC3E}">
        <p14:creationId xmlns:p14="http://schemas.microsoft.com/office/powerpoint/2010/main" val="4121759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pl-PL"/>
          </a:p>
        </p:txBody>
      </p:sp>
      <p:sp>
        <p:nvSpPr>
          <p:cNvPr id="3" name="Symbol zastępczy tekstu 2"/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pl-PL" sz="32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pl-PL" sz="32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pl-PL" sz="28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pl-PL" sz="24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9pPr>
          </a:lstStyle>
          <a:p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232000" y="251445"/>
            <a:ext cx="5184577" cy="433688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pole tekstowe 4"/>
          <p:cNvSpPr txBox="1"/>
          <p:nvPr/>
        </p:nvSpPr>
        <p:spPr>
          <a:xfrm>
            <a:off x="3942636" y="4625243"/>
            <a:ext cx="1890197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lphaLcPeriod"/>
            </a:pPr>
            <a:r>
              <a:rPr lang="pl-PL" sz="4400" dirty="0" err="1" smtClean="0"/>
              <a:t>hay</a:t>
            </a:r>
            <a:endParaRPr lang="pl-PL" sz="4400" dirty="0" smtClean="0"/>
          </a:p>
          <a:p>
            <a:pPr marL="342900" indent="-342900">
              <a:buAutoNum type="alphaLcPeriod"/>
            </a:pPr>
            <a:r>
              <a:rPr lang="pl-PL" sz="4400" dirty="0" smtClean="0"/>
              <a:t>salt</a:t>
            </a:r>
          </a:p>
          <a:p>
            <a:pPr marL="342900" indent="-342900">
              <a:buAutoNum type="alphaLcPeriod"/>
            </a:pPr>
            <a:r>
              <a:rPr lang="pl-PL" sz="4400" dirty="0" err="1" smtClean="0"/>
              <a:t>water</a:t>
            </a:r>
            <a:endParaRPr lang="pl-PL" sz="4400" dirty="0" smtClean="0"/>
          </a:p>
          <a:p>
            <a:endParaRPr lang="pl-PL" sz="4400" dirty="0"/>
          </a:p>
        </p:txBody>
      </p:sp>
    </p:spTree>
    <p:extLst>
      <p:ext uri="{BB962C8B-B14F-4D97-AF65-F5344CB8AC3E}">
        <p14:creationId xmlns:p14="http://schemas.microsoft.com/office/powerpoint/2010/main" val="4047177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pl-PL"/>
          </a:p>
        </p:txBody>
      </p:sp>
      <p:sp>
        <p:nvSpPr>
          <p:cNvPr id="3" name="Symbol zastępczy tekstu 2"/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pl-PL" sz="32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pl-PL" sz="32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pl-PL" sz="28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pl-PL" sz="24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9pPr>
          </a:lstStyle>
          <a:p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376016" y="20497"/>
            <a:ext cx="5472608" cy="464965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pole tekstowe 5"/>
          <p:cNvSpPr txBox="1"/>
          <p:nvPr/>
        </p:nvSpPr>
        <p:spPr>
          <a:xfrm>
            <a:off x="3942636" y="4625243"/>
            <a:ext cx="1943802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lphaLcPeriod"/>
            </a:pPr>
            <a:r>
              <a:rPr lang="pl-PL" sz="4400" dirty="0" err="1" smtClean="0"/>
              <a:t>hay</a:t>
            </a:r>
            <a:endParaRPr lang="pl-PL" sz="4400" dirty="0" smtClean="0"/>
          </a:p>
          <a:p>
            <a:pPr marL="342900" indent="-342900">
              <a:buFontTx/>
              <a:buAutoNum type="alphaLcPeriod"/>
            </a:pPr>
            <a:r>
              <a:rPr lang="pl-PL" sz="4400" dirty="0" err="1"/>
              <a:t>w</a:t>
            </a:r>
            <a:r>
              <a:rPr lang="pl-PL" sz="4400" dirty="0" err="1" smtClean="0"/>
              <a:t>ater</a:t>
            </a:r>
            <a:endParaRPr lang="pl-PL" sz="4400" dirty="0" smtClean="0"/>
          </a:p>
          <a:p>
            <a:pPr marL="342900" indent="-342900">
              <a:buFontTx/>
              <a:buAutoNum type="alphaLcPeriod"/>
            </a:pPr>
            <a:r>
              <a:rPr lang="pl-PL" sz="4400" dirty="0" err="1" smtClean="0"/>
              <a:t>carrot</a:t>
            </a:r>
            <a:endParaRPr lang="pl-PL" sz="4400" dirty="0" smtClean="0"/>
          </a:p>
          <a:p>
            <a:pPr marL="342900" indent="-342900">
              <a:buAutoNum type="alphaLcPeriod"/>
            </a:pPr>
            <a:endParaRPr lang="pl-PL" sz="4400" dirty="0" smtClean="0"/>
          </a:p>
          <a:p>
            <a:endParaRPr lang="pl-PL" sz="4400" dirty="0"/>
          </a:p>
        </p:txBody>
      </p:sp>
    </p:spTree>
    <p:extLst>
      <p:ext uri="{BB962C8B-B14F-4D97-AF65-F5344CB8AC3E}">
        <p14:creationId xmlns:p14="http://schemas.microsoft.com/office/powerpoint/2010/main" val="1625105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pl-PL"/>
          </a:p>
        </p:txBody>
      </p:sp>
      <p:sp>
        <p:nvSpPr>
          <p:cNvPr id="3" name="Symbol zastępczy tekstu 2"/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pl-PL" sz="32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pl-PL" sz="32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pl-PL" sz="28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pl-PL" sz="24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9pPr>
          </a:lstStyle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-720328" y="-352018"/>
            <a:ext cx="11308038" cy="792088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Prostokąt 6"/>
          <p:cNvSpPr/>
          <p:nvPr/>
        </p:nvSpPr>
        <p:spPr>
          <a:xfrm>
            <a:off x="914400" y="-7390"/>
            <a:ext cx="914400" cy="75596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0" y="0"/>
            <a:ext cx="914400" cy="75596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828800" y="-7390"/>
            <a:ext cx="914400" cy="75596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2743200" y="-22132"/>
            <a:ext cx="914400" cy="75744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4553024" y="0"/>
            <a:ext cx="914400" cy="75744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3657600" y="-31013"/>
            <a:ext cx="914400" cy="75744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rostokąt 12"/>
          <p:cNvSpPr/>
          <p:nvPr/>
        </p:nvSpPr>
        <p:spPr>
          <a:xfrm>
            <a:off x="5486400" y="-14742"/>
            <a:ext cx="914400" cy="75744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Prostokąt 13"/>
          <p:cNvSpPr/>
          <p:nvPr/>
        </p:nvSpPr>
        <p:spPr>
          <a:xfrm>
            <a:off x="6390557" y="-14762"/>
            <a:ext cx="914400" cy="75744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Prostokąt 14"/>
          <p:cNvSpPr/>
          <p:nvPr/>
        </p:nvSpPr>
        <p:spPr>
          <a:xfrm>
            <a:off x="7304957" y="-14762"/>
            <a:ext cx="914400" cy="75744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Prostokąt 15"/>
          <p:cNvSpPr/>
          <p:nvPr/>
        </p:nvSpPr>
        <p:spPr>
          <a:xfrm>
            <a:off x="8219357" y="-14742"/>
            <a:ext cx="914400" cy="75744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Prostokąt 16"/>
          <p:cNvSpPr/>
          <p:nvPr/>
        </p:nvSpPr>
        <p:spPr>
          <a:xfrm>
            <a:off x="9133757" y="0"/>
            <a:ext cx="946868" cy="75744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theme/theme1.xml><?xml version="1.0" encoding="utf-8"?>
<a:theme xmlns:a="http://schemas.openxmlformats.org/drawingml/2006/main" name="Domyślni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91</Words>
  <Application>Microsoft Office PowerPoint</Application>
  <PresentationFormat>Niestandardowy</PresentationFormat>
  <Paragraphs>40</Paragraphs>
  <Slides>22</Slides>
  <Notes>21</Notes>
  <HiddenSlides>0</HiddenSlides>
  <MMClips>0</MMClips>
  <ScaleCrop>false</ScaleCrop>
  <HeadingPairs>
    <vt:vector size="6" baseType="variant">
      <vt:variant>
        <vt:lpstr>Używane czcionki</vt:lpstr>
      </vt:variant>
      <vt:variant>
        <vt:i4>9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22</vt:i4>
      </vt:variant>
    </vt:vector>
  </HeadingPairs>
  <TitlesOfParts>
    <vt:vector size="32" baseType="lpstr">
      <vt:lpstr>Calibri</vt:lpstr>
      <vt:lpstr>Liberation Sans</vt:lpstr>
      <vt:lpstr>Liberation Serif</vt:lpstr>
      <vt:lpstr>Lucida Sans Unicode</vt:lpstr>
      <vt:lpstr>Mangal</vt:lpstr>
      <vt:lpstr>Segoe UI</vt:lpstr>
      <vt:lpstr>StarSymbol</vt:lpstr>
      <vt:lpstr>Tahoma</vt:lpstr>
      <vt:lpstr>Times New Roman</vt:lpstr>
      <vt:lpstr>Domyślnie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Admin</dc:creator>
  <cp:lastModifiedBy>Admin</cp:lastModifiedBy>
  <cp:revision>1</cp:revision>
  <dcterms:created xsi:type="dcterms:W3CDTF">2015-04-06T12:37:15Z</dcterms:created>
  <dcterms:modified xsi:type="dcterms:W3CDTF">2015-08-11T11:03:53Z</dcterms:modified>
</cp:coreProperties>
</file>