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8" r:id="rId2"/>
    <p:sldId id="256" r:id="rId3"/>
    <p:sldId id="267" r:id="rId4"/>
    <p:sldId id="259" r:id="rId5"/>
    <p:sldId id="260" r:id="rId6"/>
    <p:sldId id="261" r:id="rId7"/>
    <p:sldId id="263" r:id="rId8"/>
    <p:sldId id="269" r:id="rId9"/>
    <p:sldId id="264" r:id="rId10"/>
    <p:sldId id="270" r:id="rId11"/>
    <p:sldId id="268" r:id="rId12"/>
    <p:sldId id="265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225" autoAdjust="0"/>
  </p:normalViewPr>
  <p:slideViewPr>
    <p:cSldViewPr>
      <p:cViewPr varScale="1">
        <p:scale>
          <a:sx n="35" d="100"/>
          <a:sy n="35" d="100"/>
        </p:scale>
        <p:origin x="153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33A189-4191-4F84-A010-24A5CD88976F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10F68-F9E2-48FF-BCB7-B785E2FD49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546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422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755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145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896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(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676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6438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8213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510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4903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2261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672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2E4F1-EC2D-4AF2-80D7-0269A9713319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BD4D5-D209-4783-9944-E0C9611FC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590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2E4F1-EC2D-4AF2-80D7-0269A9713319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BD4D5-D209-4783-9944-E0C9611FC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791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2E4F1-EC2D-4AF2-80D7-0269A9713319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BD4D5-D209-4783-9944-E0C9611FC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175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2E4F1-EC2D-4AF2-80D7-0269A9713319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BD4D5-D209-4783-9944-E0C9611FC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465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2E4F1-EC2D-4AF2-80D7-0269A9713319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BD4D5-D209-4783-9944-E0C9611FC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659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2E4F1-EC2D-4AF2-80D7-0269A9713319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BD4D5-D209-4783-9944-E0C9611FC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736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2E4F1-EC2D-4AF2-80D7-0269A9713319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BD4D5-D209-4783-9944-E0C9611FC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607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2E4F1-EC2D-4AF2-80D7-0269A9713319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BD4D5-D209-4783-9944-E0C9611FC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675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2E4F1-EC2D-4AF2-80D7-0269A9713319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BD4D5-D209-4783-9944-E0C9611FC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299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2E4F1-EC2D-4AF2-80D7-0269A9713319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BD4D5-D209-4783-9944-E0C9611FC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481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2E4F1-EC2D-4AF2-80D7-0269A9713319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BD4D5-D209-4783-9944-E0C9611FC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280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2E4F1-EC2D-4AF2-80D7-0269A9713319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BD4D5-D209-4783-9944-E0C9611FC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383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685800" y="2765540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PICNIC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0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 Musielak\Desktop\DS_TN_materials\RYSUNKI\kosz piknikow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038" y="1835150"/>
            <a:ext cx="3717925" cy="318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418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95536" y="1584542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blanket</a:t>
            </a:r>
            <a:endParaRPr lang="en-GB" sz="6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043608" y="3645024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basket</a:t>
            </a:r>
            <a:endParaRPr lang="en-GB" sz="6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851920" y="4869160"/>
            <a:ext cx="49685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FF0000"/>
                </a:solidFill>
                <a:latin typeface="Graphite Std Wide" pitchFamily="66" charset="0"/>
              </a:rPr>
              <a:t>sandwich</a:t>
            </a:r>
            <a:endParaRPr lang="en-GB" sz="6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860032" y="692696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cookies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364088" y="2692538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contest</a:t>
            </a:r>
            <a:endParaRPr lang="en-GB" sz="6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837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na Musielak\Desktop\DS_TN_materials\RYSUNKI\biedronka kolor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7" y="5651264"/>
            <a:ext cx="1152128" cy="102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nna Musielak\Desktop\DS_TN_materials\RYSUNKI\czips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5157192"/>
            <a:ext cx="2793857" cy="1199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nna Musielak\Desktop\DS_TN_materials\RYSUNKI\jabłka zielone dw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869160"/>
            <a:ext cx="1554510" cy="150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nna Musielak\Desktop\DS_TN_materials\RYSUNKI\pomarańcza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861" y="1668735"/>
            <a:ext cx="1165714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nna Musielak\Desktop\DS_TN_materials\RYSUNKI\truskawka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9495" y="530839"/>
            <a:ext cx="1310977" cy="135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Anna Musielak\Desktop\DS_TN_materials\RYSUNKI\winogrona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668735"/>
            <a:ext cx="805039" cy="172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Anna Musielak\Desktop\DS_TN_materials\RYSUNKI\pizz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718" y="3212976"/>
            <a:ext cx="2357511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Anna Musielak\Desktop\DS_TN_materials\RYSUNKI\ośmiornica kolor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426" y="2529507"/>
            <a:ext cx="2544859" cy="1684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Anna Musielak\Desktop\DS_TN_materials\RYSUNKI\czekolada kolor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0648"/>
            <a:ext cx="2555846" cy="1385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Anna Musielak\Desktop\DS_TN_materials\RYSUNKI\butelka pusta kolor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247" y="2985650"/>
            <a:ext cx="761817" cy="245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Anna Musielak\Desktop\DS_TN_materials\RYSUNKI\mrówka kolor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505" y="1192692"/>
            <a:ext cx="1895726" cy="69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596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 Musielak\Desktop\DS_TN_materials\RYSUNKI\popcor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394" y="263525"/>
            <a:ext cx="1404937" cy="190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na Musielak\Desktop\DS_TN_materials\RYSUNKI\col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2797" y="2387377"/>
            <a:ext cx="731254" cy="234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nna Musielak\Desktop\DS_TN_materials\RYSUNKI\cytryn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101341"/>
            <a:ext cx="943596" cy="62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nna Musielak\Desktop\DS_TN_materials\RYSUNKI\czekolada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1" y="5748350"/>
            <a:ext cx="1440160" cy="78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nna Musielak\Desktop\DS_TN_materials\RYSUNKI\czipsy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645" y="5236696"/>
            <a:ext cx="2976835" cy="1277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nna Musielak\Desktop\DS_TN_materials\RYSUNKI\frytki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63525"/>
            <a:ext cx="1152128" cy="143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Anna Musielak\Desktop\DS_TN_materials\RYSUNKI\kosz piknikowy 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48823"/>
            <a:ext cx="2032024" cy="1546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Anna Musielak\Desktop\DS_TN_materials\RYSUNKI\cytryn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326" y="1384381"/>
            <a:ext cx="943596" cy="62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Anna Musielak\Desktop\DS_TN_materials\RYSUNKI\cytryn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26" y="594112"/>
            <a:ext cx="943596" cy="62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Anna Musielak\Desktop\DS_TN_materials\RYSUNKI\czekolada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733816"/>
            <a:ext cx="1440160" cy="78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Anna Musielak\Desktop\DS_TN_materials\RYSUNKI\winogrona kolor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591" y="2726024"/>
            <a:ext cx="779508" cy="1666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C:\Users\Anna Musielak\Desktop\DS_TN_materials\RYSUNKI\winogrona kolor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668" y="3116527"/>
            <a:ext cx="779508" cy="1666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59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 Musielak\Desktop\DS_TN_materials\RYSUNKI\popcor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394" y="263525"/>
            <a:ext cx="1404937" cy="190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na Musielak\Desktop\DS_TN_materials\RYSUNKI\col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2797" y="2387377"/>
            <a:ext cx="731254" cy="234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nna Musielak\Desktop\DS_TN_materials\RYSUNKI\cytryn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101341"/>
            <a:ext cx="943596" cy="62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nna Musielak\Desktop\DS_TN_materials\RYSUNKI\czekolada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1" y="5748350"/>
            <a:ext cx="1440160" cy="78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nna Musielak\Desktop\DS_TN_materials\RYSUNKI\czipsy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645" y="5236696"/>
            <a:ext cx="2976835" cy="1277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nna Musielak\Desktop\DS_TN_materials\RYSUNKI\frytki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63525"/>
            <a:ext cx="1152128" cy="143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Anna Musielak\Desktop\DS_TN_materials\RYSUNKI\kosz piknikowy 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48823"/>
            <a:ext cx="2032024" cy="1546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Anna Musielak\Desktop\DS_TN_materials\RYSUNKI\cytryn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326" y="1384381"/>
            <a:ext cx="943596" cy="62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Anna Musielak\Desktop\DS_TN_materials\RYSUNKI\cytryn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26" y="594112"/>
            <a:ext cx="943596" cy="62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Anna Musielak\Desktop\DS_TN_materials\RYSUNKI\czekolada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733816"/>
            <a:ext cx="1440160" cy="78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C:\Users\Anna Musielak\Desktop\DS_TN_materials\RYSUNKI\winogrona kolor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591" y="2726024"/>
            <a:ext cx="779508" cy="1666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C:\Users\Anna Musielak\Desktop\DS_TN_materials\RYSUNKI\winogrona kolor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668" y="3116527"/>
            <a:ext cx="779508" cy="1666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9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035881" y="687895"/>
            <a:ext cx="9361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o</a:t>
            </a:r>
            <a:endParaRPr lang="en-GB" sz="8800" b="1" dirty="0"/>
          </a:p>
        </p:txBody>
      </p:sp>
      <p:sp>
        <p:nvSpPr>
          <p:cNvPr id="4" name="pole tekstowe 3"/>
          <p:cNvSpPr txBox="1"/>
          <p:nvPr/>
        </p:nvSpPr>
        <p:spPr>
          <a:xfrm>
            <a:off x="403917" y="692696"/>
            <a:ext cx="9361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c</a:t>
            </a:r>
            <a:endParaRPr lang="en-GB" sz="8800" b="1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770193" y="706048"/>
            <a:ext cx="9361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r</a:t>
            </a:r>
            <a:endParaRPr lang="en-GB" sz="8800" b="1" dirty="0"/>
          </a:p>
        </p:txBody>
      </p:sp>
      <p:sp>
        <p:nvSpPr>
          <p:cNvPr id="6" name="pole tekstowe 5"/>
          <p:cNvSpPr txBox="1"/>
          <p:nvPr/>
        </p:nvSpPr>
        <p:spPr>
          <a:xfrm>
            <a:off x="2384275" y="697377"/>
            <a:ext cx="9361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n</a:t>
            </a:r>
            <a:endParaRPr lang="en-GB" sz="8800" b="1" dirty="0"/>
          </a:p>
        </p:txBody>
      </p:sp>
      <p:sp>
        <p:nvSpPr>
          <p:cNvPr id="3" name="pole tekstowe 2"/>
          <p:cNvSpPr txBox="1"/>
          <p:nvPr/>
        </p:nvSpPr>
        <p:spPr>
          <a:xfrm>
            <a:off x="3722268" y="4143429"/>
            <a:ext cx="6319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b</a:t>
            </a:r>
            <a:endParaRPr lang="en-GB" sz="8800" b="1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6149808" y="4126088"/>
            <a:ext cx="6537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e</a:t>
            </a:r>
            <a:endParaRPr lang="en-GB" sz="88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304006" y="4126088"/>
            <a:ext cx="77858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a</a:t>
            </a:r>
            <a:endParaRPr lang="en-GB" sz="88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5020017" y="4126088"/>
            <a:ext cx="6258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s</a:t>
            </a:r>
            <a:endParaRPr lang="en-GB" sz="8800" b="1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5522168" y="4126088"/>
            <a:ext cx="8085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k</a:t>
            </a:r>
            <a:endParaRPr lang="en-GB" sz="8800" b="1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6774819" y="4126088"/>
            <a:ext cx="6258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t</a:t>
            </a:r>
            <a:endParaRPr lang="en-GB" sz="8800" b="1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293558" y="2582209"/>
            <a:ext cx="87522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n</a:t>
            </a:r>
            <a:endParaRPr lang="en-GB" sz="8800" b="1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2034595" y="2582209"/>
            <a:ext cx="7931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u</a:t>
            </a:r>
            <a:endParaRPr lang="en-GB" sz="8800" b="1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2809587" y="2582209"/>
            <a:ext cx="93567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t</a:t>
            </a:r>
            <a:endParaRPr lang="en-GB" sz="8800" b="1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8120605" y="1390967"/>
            <a:ext cx="8085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a</a:t>
            </a:r>
            <a:endParaRPr lang="en-GB" sz="8800" b="1" dirty="0"/>
          </a:p>
        </p:txBody>
      </p:sp>
      <p:sp>
        <p:nvSpPr>
          <p:cNvPr id="21" name="pole tekstowe 20"/>
          <p:cNvSpPr txBox="1"/>
          <p:nvPr/>
        </p:nvSpPr>
        <p:spPr>
          <a:xfrm>
            <a:off x="3897121" y="1399091"/>
            <a:ext cx="8085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c</a:t>
            </a:r>
            <a:endParaRPr lang="en-GB" sz="8800" b="1" dirty="0"/>
          </a:p>
        </p:txBody>
      </p:sp>
      <p:sp>
        <p:nvSpPr>
          <p:cNvPr id="22" name="pole tekstowe 21"/>
          <p:cNvSpPr txBox="1"/>
          <p:nvPr/>
        </p:nvSpPr>
        <p:spPr>
          <a:xfrm>
            <a:off x="6592112" y="1407313"/>
            <a:ext cx="8085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c</a:t>
            </a:r>
            <a:endParaRPr lang="en-GB" sz="8800" b="1" dirty="0"/>
          </a:p>
        </p:txBody>
      </p:sp>
      <p:sp>
        <p:nvSpPr>
          <p:cNvPr id="23" name="pole tekstowe 22"/>
          <p:cNvSpPr txBox="1"/>
          <p:nvPr/>
        </p:nvSpPr>
        <p:spPr>
          <a:xfrm>
            <a:off x="5623634" y="1403202"/>
            <a:ext cx="8085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a</a:t>
            </a:r>
            <a:endParaRPr lang="en-GB" sz="8800" b="1" dirty="0"/>
          </a:p>
        </p:txBody>
      </p:sp>
      <p:sp>
        <p:nvSpPr>
          <p:cNvPr id="24" name="pole tekstowe 23"/>
          <p:cNvSpPr txBox="1"/>
          <p:nvPr/>
        </p:nvSpPr>
        <p:spPr>
          <a:xfrm>
            <a:off x="4354232" y="1429323"/>
            <a:ext cx="8085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o</a:t>
            </a:r>
            <a:endParaRPr lang="en-GB" sz="8800" b="1" dirty="0"/>
          </a:p>
        </p:txBody>
      </p:sp>
      <p:sp>
        <p:nvSpPr>
          <p:cNvPr id="25" name="pole tekstowe 24"/>
          <p:cNvSpPr txBox="1"/>
          <p:nvPr/>
        </p:nvSpPr>
        <p:spPr>
          <a:xfrm>
            <a:off x="5020017" y="1390967"/>
            <a:ext cx="8085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c</a:t>
            </a:r>
            <a:endParaRPr lang="en-GB" sz="8800" b="1" dirty="0"/>
          </a:p>
        </p:txBody>
      </p:sp>
      <p:sp>
        <p:nvSpPr>
          <p:cNvPr id="26" name="pole tekstowe 25"/>
          <p:cNvSpPr txBox="1"/>
          <p:nvPr/>
        </p:nvSpPr>
        <p:spPr>
          <a:xfrm>
            <a:off x="7751242" y="1390967"/>
            <a:ext cx="40429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l</a:t>
            </a:r>
            <a:endParaRPr lang="en-GB" sz="8800" b="1" dirty="0"/>
          </a:p>
        </p:txBody>
      </p:sp>
      <p:sp>
        <p:nvSpPr>
          <p:cNvPr id="27" name="pole tekstowe 26"/>
          <p:cNvSpPr txBox="1"/>
          <p:nvPr/>
        </p:nvSpPr>
        <p:spPr>
          <a:xfrm>
            <a:off x="7092280" y="1390967"/>
            <a:ext cx="8085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o</a:t>
            </a:r>
            <a:endParaRPr lang="en-GB" sz="8800" b="1" dirty="0"/>
          </a:p>
        </p:txBody>
      </p:sp>
      <p:sp>
        <p:nvSpPr>
          <p:cNvPr id="20" name="pole tekstowe 19"/>
          <p:cNvSpPr txBox="1"/>
          <p:nvPr/>
        </p:nvSpPr>
        <p:spPr>
          <a:xfrm>
            <a:off x="482493" y="5776737"/>
            <a:ext cx="12517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rgbClr val="00B050"/>
                </a:solidFill>
              </a:rPr>
              <a:t>a</a:t>
            </a:r>
            <a:endParaRPr lang="en-GB" sz="6000" b="1" dirty="0">
              <a:solidFill>
                <a:srgbClr val="00B050"/>
              </a:solidFill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1770193" y="5776737"/>
            <a:ext cx="13976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>
                <a:solidFill>
                  <a:srgbClr val="00B050"/>
                </a:solidFill>
              </a:rPr>
              <a:t>o</a:t>
            </a:r>
            <a:endParaRPr lang="en-GB" sz="6000" b="1" dirty="0">
              <a:solidFill>
                <a:srgbClr val="00B050"/>
              </a:solidFill>
            </a:endParaRPr>
          </a:p>
        </p:txBody>
      </p:sp>
      <p:sp>
        <p:nvSpPr>
          <p:cNvPr id="29" name="pole tekstowe 28"/>
          <p:cNvSpPr txBox="1"/>
          <p:nvPr/>
        </p:nvSpPr>
        <p:spPr>
          <a:xfrm>
            <a:off x="3236010" y="5776735"/>
            <a:ext cx="13222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rgbClr val="00B050"/>
                </a:solidFill>
              </a:rPr>
              <a:t>u</a:t>
            </a:r>
            <a:endParaRPr lang="en-GB" sz="6000" b="1" dirty="0">
              <a:solidFill>
                <a:srgbClr val="00B050"/>
              </a:solidFill>
            </a:endParaRPr>
          </a:p>
        </p:txBody>
      </p:sp>
      <p:sp>
        <p:nvSpPr>
          <p:cNvPr id="31" name="pole tekstowe 30"/>
          <p:cNvSpPr txBox="1"/>
          <p:nvPr/>
        </p:nvSpPr>
        <p:spPr>
          <a:xfrm>
            <a:off x="4705706" y="5776736"/>
            <a:ext cx="13222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>
                <a:solidFill>
                  <a:srgbClr val="00B050"/>
                </a:solidFill>
              </a:rPr>
              <a:t>e</a:t>
            </a:r>
            <a:endParaRPr lang="en-GB" sz="6000" b="1" dirty="0">
              <a:solidFill>
                <a:srgbClr val="00B050"/>
              </a:solidFill>
            </a:endParaRPr>
          </a:p>
        </p:txBody>
      </p:sp>
      <p:sp>
        <p:nvSpPr>
          <p:cNvPr id="32" name="pole tekstowe 31"/>
          <p:cNvSpPr txBox="1"/>
          <p:nvPr/>
        </p:nvSpPr>
        <p:spPr>
          <a:xfrm>
            <a:off x="6174352" y="5776737"/>
            <a:ext cx="13222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rgbClr val="00B050"/>
                </a:solidFill>
              </a:rPr>
              <a:t>i</a:t>
            </a:r>
            <a:endParaRPr lang="en-GB" sz="6000" b="1" dirty="0">
              <a:solidFill>
                <a:srgbClr val="00B050"/>
              </a:solidFill>
            </a:endParaRPr>
          </a:p>
        </p:txBody>
      </p:sp>
      <p:sp>
        <p:nvSpPr>
          <p:cNvPr id="33" name="pole tekstowe 32"/>
          <p:cNvSpPr txBox="1"/>
          <p:nvPr/>
        </p:nvSpPr>
        <p:spPr>
          <a:xfrm>
            <a:off x="7459494" y="5700117"/>
            <a:ext cx="13222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rgbClr val="00B050"/>
                </a:solidFill>
              </a:rPr>
              <a:t>y</a:t>
            </a:r>
            <a:endParaRPr lang="en-GB" sz="6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020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7" grpId="0"/>
      <p:bldP spid="19" grpId="0"/>
      <p:bldP spid="23" grpId="0"/>
      <p:bldP spid="24" grpId="0"/>
      <p:bldP spid="27" grpId="0"/>
      <p:bldP spid="20" grpId="0"/>
      <p:bldP spid="28" grpId="0"/>
      <p:bldP spid="29" grpId="0"/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48446" y="810237"/>
            <a:ext cx="27363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 err="1" smtClean="0">
                <a:latin typeface="Baskerville Old Face" panose="02020602080505020303" pitchFamily="18" charset="0"/>
              </a:rPr>
              <a:t>corn</a:t>
            </a:r>
            <a:endParaRPr lang="en-GB" sz="8000" b="1" dirty="0">
              <a:latin typeface="Baskerville Old Face" panose="02020602080505020303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4752088" y="877036"/>
            <a:ext cx="22676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 smtClean="0">
                <a:latin typeface="Baskerville Old Face" panose="02020602080505020303" pitchFamily="18" charset="0"/>
              </a:rPr>
              <a:t>nut</a:t>
            </a:r>
            <a:endParaRPr lang="en-GB" sz="8000" b="1" dirty="0">
              <a:latin typeface="Baskerville Old Face" panose="02020602080505020303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48446" y="2924944"/>
            <a:ext cx="33166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 smtClean="0">
                <a:latin typeface="Informal Roman" panose="030604020304060B0204" pitchFamily="66" charset="0"/>
              </a:rPr>
              <a:t>basket</a:t>
            </a:r>
            <a:endParaRPr lang="en-GB" sz="8000" b="1" dirty="0">
              <a:latin typeface="Informal Roman" panose="030604020304060B0204" pitchFamily="66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4932040" y="2924943"/>
            <a:ext cx="31973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 err="1" smtClean="0">
                <a:latin typeface="Informal Roman" panose="030604020304060B0204" pitchFamily="66" charset="0"/>
              </a:rPr>
              <a:t>corn</a:t>
            </a:r>
            <a:endParaRPr lang="en-GB" sz="8000" b="1" dirty="0">
              <a:latin typeface="Informal Roman" panose="030604020304060B0204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50791" y="4967624"/>
            <a:ext cx="20162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 smtClean="0">
                <a:latin typeface="Monotype Corsiva" panose="03010101010201010101" pitchFamily="66" charset="0"/>
              </a:rPr>
              <a:t>nut</a:t>
            </a:r>
            <a:endParaRPr lang="en-GB" sz="8000" b="1" dirty="0">
              <a:latin typeface="Monotype Corsiva" panose="03010101010201010101" pitchFamily="66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895528" y="4901786"/>
            <a:ext cx="4248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 err="1">
                <a:latin typeface="Monotype Corsiva" panose="03010101010201010101" pitchFamily="66" charset="0"/>
              </a:rPr>
              <a:t>c</a:t>
            </a:r>
            <a:r>
              <a:rPr lang="pl-PL" sz="8000" b="1" dirty="0" err="1" smtClean="0">
                <a:latin typeface="Monotype Corsiva" panose="03010101010201010101" pitchFamily="66" charset="0"/>
              </a:rPr>
              <a:t>oca</a:t>
            </a:r>
            <a:r>
              <a:rPr lang="pl-PL" sz="8000" b="1" dirty="0" smtClean="0">
                <a:latin typeface="Monotype Corsiva" panose="03010101010201010101" pitchFamily="66" charset="0"/>
              </a:rPr>
              <a:t> cola</a:t>
            </a:r>
            <a:endParaRPr lang="en-GB" sz="8000" b="1" dirty="0">
              <a:latin typeface="Monotype Corsiva" panose="03010101010201010101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347864" y="810237"/>
            <a:ext cx="1080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>
                <a:solidFill>
                  <a:srgbClr val="00B050"/>
                </a:solidFill>
              </a:rPr>
              <a:t>=</a:t>
            </a:r>
            <a:endParaRPr lang="en-GB" sz="8800" b="1" dirty="0">
              <a:solidFill>
                <a:srgbClr val="00B050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455147" y="2924944"/>
            <a:ext cx="1080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>
                <a:solidFill>
                  <a:schemeClr val="accent4">
                    <a:lumMod val="75000"/>
                  </a:schemeClr>
                </a:solidFill>
              </a:rPr>
              <a:t>&gt;</a:t>
            </a:r>
            <a:endParaRPr lang="en-GB" sz="8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3494085" y="4778675"/>
            <a:ext cx="1080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>
                <a:solidFill>
                  <a:schemeClr val="accent6">
                    <a:lumMod val="75000"/>
                  </a:schemeClr>
                </a:solidFill>
              </a:rPr>
              <a:t>&lt;</a:t>
            </a:r>
            <a:endParaRPr lang="en-GB" sz="8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2" name="Łącznik prostoliniowy 11"/>
          <p:cNvCxnSpPr/>
          <p:nvPr/>
        </p:nvCxnSpPr>
        <p:spPr>
          <a:xfrm>
            <a:off x="-36733" y="2420888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oliniowy 12"/>
          <p:cNvCxnSpPr/>
          <p:nvPr/>
        </p:nvCxnSpPr>
        <p:spPr>
          <a:xfrm>
            <a:off x="-36733" y="4803321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040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C:\Users\Anna Musielak\Desktop\DS_TN_materials\RYSUNKI\mrówka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25143"/>
            <a:ext cx="5184576" cy="1889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Anna Musielak\Desktop\TN shutterstock plus dodatkowe rysunki\picnic\shutterstock_115741291.ep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930" y="215900"/>
            <a:ext cx="2743200" cy="321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22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na Musielak\Downloads\2015-01-11 17.38.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9" y="0"/>
            <a:ext cx="92335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68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na Musielak\Desktop\TN shutterstock plus dodatkowe rysunki\picnic\shutterstock_2261607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08280"/>
            <a:ext cx="3702272" cy="277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499" y="508280"/>
            <a:ext cx="3963811" cy="277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644" y="3573016"/>
            <a:ext cx="3102484" cy="3102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5760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 Musielak\Desktop\TN shutterstock plus dodatkowe rysunki\picnic\shutterstock_8160998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897" y="144633"/>
            <a:ext cx="4437516" cy="668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Prostokąt 9"/>
          <p:cNvSpPr/>
          <p:nvPr/>
        </p:nvSpPr>
        <p:spPr>
          <a:xfrm>
            <a:off x="-8513" y="-39874"/>
            <a:ext cx="3041780" cy="34150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3033267" y="-39875"/>
            <a:ext cx="3060440" cy="3431817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6093707" y="-39875"/>
            <a:ext cx="3041780" cy="35741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-32041" y="3345906"/>
            <a:ext cx="3119525" cy="351209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3087485" y="3375130"/>
            <a:ext cx="3082018" cy="34828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6093707" y="3391942"/>
            <a:ext cx="3041780" cy="346605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07375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na Musielak\Desktop\TN shutterstock plus dodatkowe rysunki\picnic\shutterstock_195804167.ep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95644"/>
            <a:ext cx="3886200" cy="454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Prostokąt 16"/>
          <p:cNvSpPr/>
          <p:nvPr/>
        </p:nvSpPr>
        <p:spPr>
          <a:xfrm>
            <a:off x="6049108" y="2124832"/>
            <a:ext cx="3094892" cy="240623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6073501" y="4436690"/>
            <a:ext cx="3094892" cy="239150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6031310" y="-21660"/>
            <a:ext cx="3112690" cy="21629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2946008" y="-21660"/>
            <a:ext cx="3094892" cy="220323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2954216" y="4436690"/>
            <a:ext cx="3112690" cy="2421310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0" y="0"/>
            <a:ext cx="2973395" cy="218157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-39327" y="2124832"/>
            <a:ext cx="2993543" cy="2391507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23"/>
          <p:cNvSpPr/>
          <p:nvPr/>
        </p:nvSpPr>
        <p:spPr>
          <a:xfrm>
            <a:off x="2976365" y="2062085"/>
            <a:ext cx="3112690" cy="23915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24"/>
          <p:cNvSpPr/>
          <p:nvPr/>
        </p:nvSpPr>
        <p:spPr>
          <a:xfrm>
            <a:off x="-8722" y="4459699"/>
            <a:ext cx="2962938" cy="23983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45983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3258</TotalTime>
  <Words>111</Words>
  <Application>Microsoft Office PowerPoint</Application>
  <PresentationFormat>Pokaz na ekranie (4:3)</PresentationFormat>
  <Paragraphs>61</Paragraphs>
  <Slides>13</Slides>
  <Notes>13</Notes>
  <HiddenSlides>0</HiddenSlides>
  <MMClips>0</MMClips>
  <ScaleCrop>false</ScaleCrop>
  <HeadingPairs>
    <vt:vector size="6" baseType="variant">
      <vt:variant>
        <vt:lpstr>Używane czcionki</vt:lpstr>
      </vt:variant>
      <vt:variant>
        <vt:i4>11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25" baseType="lpstr">
      <vt:lpstr>Arial</vt:lpstr>
      <vt:lpstr>Baskerville Old Face</vt:lpstr>
      <vt:lpstr>Berlin Sans FB</vt:lpstr>
      <vt:lpstr>Britannic Bold</vt:lpstr>
      <vt:lpstr>Calibri</vt:lpstr>
      <vt:lpstr>Graphite Std Wide</vt:lpstr>
      <vt:lpstr>Informal Roman</vt:lpstr>
      <vt:lpstr>Jokerman</vt:lpstr>
      <vt:lpstr>Monotype Corsiva</vt:lpstr>
      <vt:lpstr>Tempus Sans ITC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English Academy</dc:creator>
  <cp:lastModifiedBy>Admin</cp:lastModifiedBy>
  <cp:revision>63</cp:revision>
  <dcterms:created xsi:type="dcterms:W3CDTF">2015-01-09T17:41:20Z</dcterms:created>
  <dcterms:modified xsi:type="dcterms:W3CDTF">2015-08-11T14:35:29Z</dcterms:modified>
</cp:coreProperties>
</file>