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1" r:id="rId2"/>
    <p:sldId id="256" r:id="rId3"/>
    <p:sldId id="266" r:id="rId4"/>
    <p:sldId id="262" r:id="rId5"/>
    <p:sldId id="261" r:id="rId6"/>
    <p:sldId id="260" r:id="rId7"/>
    <p:sldId id="264" r:id="rId8"/>
    <p:sldId id="258" r:id="rId9"/>
    <p:sldId id="263" r:id="rId10"/>
    <p:sldId id="270" r:id="rId11"/>
    <p:sldId id="265" r:id="rId12"/>
    <p:sldId id="269" r:id="rId13"/>
    <p:sldId id="268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744" autoAdjust="0"/>
  </p:normalViewPr>
  <p:slideViewPr>
    <p:cSldViewPr>
      <p:cViewPr varScale="1">
        <p:scale>
          <a:sx n="65" d="100"/>
          <a:sy n="65" d="100"/>
        </p:scale>
        <p:origin x="15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2BECE0-CDDF-4F3A-86D5-1D53608C2304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B5661DD-AFBD-4D6D-BD5D-5397C15B461F}">
      <dgm:prSet phldrT="[Tekst]" custT="1"/>
      <dgm:spPr/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planet</a:t>
          </a:r>
          <a:endParaRPr lang="en-GB" sz="2000" b="1" dirty="0">
            <a:solidFill>
              <a:schemeClr val="tx1"/>
            </a:solidFill>
          </a:endParaRPr>
        </a:p>
      </dgm:t>
    </dgm:pt>
    <dgm:pt modelId="{E1C35821-64C4-465E-93BE-8A40C35D7F7C}" type="parTrans" cxnId="{622A147C-A3F6-45B5-99AE-1819FEAC19EB}">
      <dgm:prSet/>
      <dgm:spPr/>
      <dgm:t>
        <a:bodyPr/>
        <a:lstStyle/>
        <a:p>
          <a:endParaRPr lang="en-GB"/>
        </a:p>
      </dgm:t>
    </dgm:pt>
    <dgm:pt modelId="{67766536-9B39-41D8-9831-E47D6C1E80EE}" type="sibTrans" cxnId="{622A147C-A3F6-45B5-99AE-1819FEAC19EB}">
      <dgm:prSet/>
      <dgm:spPr/>
      <dgm:t>
        <a:bodyPr/>
        <a:lstStyle/>
        <a:p>
          <a:endParaRPr lang="en-GB"/>
        </a:p>
      </dgm:t>
    </dgm:pt>
    <dgm:pt modelId="{A94AEB90-0720-46D7-9E18-F01742E11D39}">
      <dgm:prSet phldrT="[Teks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continent</a:t>
          </a:r>
          <a:endParaRPr lang="en-GB" sz="2000" b="1" dirty="0">
            <a:solidFill>
              <a:schemeClr val="tx1"/>
            </a:solidFill>
          </a:endParaRPr>
        </a:p>
      </dgm:t>
    </dgm:pt>
    <dgm:pt modelId="{8F00838C-72E7-4462-B188-59D559E77C41}" type="parTrans" cxnId="{ACEDD69A-6200-467B-A61E-2289D91B3FEB}">
      <dgm:prSet/>
      <dgm:spPr/>
      <dgm:t>
        <a:bodyPr/>
        <a:lstStyle/>
        <a:p>
          <a:endParaRPr lang="en-GB"/>
        </a:p>
      </dgm:t>
    </dgm:pt>
    <dgm:pt modelId="{C852EC44-F0D6-44F2-B29A-2A2C4FAE3DF7}" type="sibTrans" cxnId="{ACEDD69A-6200-467B-A61E-2289D91B3FEB}">
      <dgm:prSet/>
      <dgm:spPr/>
      <dgm:t>
        <a:bodyPr/>
        <a:lstStyle/>
        <a:p>
          <a:endParaRPr lang="en-GB"/>
        </a:p>
      </dgm:t>
    </dgm:pt>
    <dgm:pt modelId="{4258E1B2-D1EE-4390-9424-FC136B53B1A1}">
      <dgm:prSet phldrT="[Teks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country</a:t>
          </a:r>
          <a:endParaRPr lang="en-GB" sz="2000" b="1" dirty="0">
            <a:solidFill>
              <a:schemeClr val="tx1"/>
            </a:solidFill>
          </a:endParaRPr>
        </a:p>
      </dgm:t>
    </dgm:pt>
    <dgm:pt modelId="{FFE5A7FB-3A65-47FE-A1BE-D616434029A6}" type="parTrans" cxnId="{A3CFB800-47EE-4EA5-B49C-ECEDDF5DF684}">
      <dgm:prSet/>
      <dgm:spPr/>
      <dgm:t>
        <a:bodyPr/>
        <a:lstStyle/>
        <a:p>
          <a:endParaRPr lang="en-GB"/>
        </a:p>
      </dgm:t>
    </dgm:pt>
    <dgm:pt modelId="{9E7B793D-21E0-4F2A-8F15-DA7635D32CEC}" type="sibTrans" cxnId="{A3CFB800-47EE-4EA5-B49C-ECEDDF5DF684}">
      <dgm:prSet/>
      <dgm:spPr/>
      <dgm:t>
        <a:bodyPr/>
        <a:lstStyle/>
        <a:p>
          <a:endParaRPr lang="en-GB"/>
        </a:p>
      </dgm:t>
    </dgm:pt>
    <dgm:pt modelId="{4A8CB1DE-66EE-4253-BC2D-F7EFE449F732}">
      <dgm:prSet phldrT="[Tekst]" custT="1"/>
      <dgm:spPr>
        <a:solidFill>
          <a:srgbClr val="FFC000"/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school</a:t>
          </a:r>
          <a:endParaRPr lang="en-GB" sz="2000" b="1" dirty="0">
            <a:solidFill>
              <a:schemeClr val="tx1"/>
            </a:solidFill>
          </a:endParaRPr>
        </a:p>
      </dgm:t>
    </dgm:pt>
    <dgm:pt modelId="{524DFF17-BABA-4F99-8526-3922B0AF9A18}" type="parTrans" cxnId="{8FE61D21-31DD-4ECD-83E8-DAF2DCB1C0EB}">
      <dgm:prSet/>
      <dgm:spPr/>
      <dgm:t>
        <a:bodyPr/>
        <a:lstStyle/>
        <a:p>
          <a:endParaRPr lang="en-GB"/>
        </a:p>
      </dgm:t>
    </dgm:pt>
    <dgm:pt modelId="{39053023-13DA-4C71-BC0C-93078A3AC76E}" type="sibTrans" cxnId="{8FE61D21-31DD-4ECD-83E8-DAF2DCB1C0EB}">
      <dgm:prSet/>
      <dgm:spPr/>
      <dgm:t>
        <a:bodyPr/>
        <a:lstStyle/>
        <a:p>
          <a:endParaRPr lang="en-GB"/>
        </a:p>
      </dgm:t>
    </dgm:pt>
    <dgm:pt modelId="{FCF69E6E-E30C-4F20-AA01-ED4008E5937C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street</a:t>
          </a:r>
          <a:endParaRPr lang="en-GB" sz="2000" b="1" dirty="0">
            <a:solidFill>
              <a:schemeClr val="tx1"/>
            </a:solidFill>
          </a:endParaRPr>
        </a:p>
      </dgm:t>
    </dgm:pt>
    <dgm:pt modelId="{B4AB762C-2A70-4347-8AE4-50D4A65000CB}" type="parTrans" cxnId="{6295567A-8C4D-42DD-9A28-7184FC7D4337}">
      <dgm:prSet/>
      <dgm:spPr/>
      <dgm:t>
        <a:bodyPr/>
        <a:lstStyle/>
        <a:p>
          <a:endParaRPr lang="en-GB"/>
        </a:p>
      </dgm:t>
    </dgm:pt>
    <dgm:pt modelId="{06184445-C48B-442B-B624-E4B23953F28E}" type="sibTrans" cxnId="{6295567A-8C4D-42DD-9A28-7184FC7D4337}">
      <dgm:prSet/>
      <dgm:spPr/>
      <dgm:t>
        <a:bodyPr/>
        <a:lstStyle/>
        <a:p>
          <a:endParaRPr lang="en-GB"/>
        </a:p>
      </dgm:t>
    </dgm:pt>
    <dgm:pt modelId="{C7F4BDA9-F226-46D2-A7CC-E3F2FB171F8F}">
      <dgm:prSet phldrT="[Teks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city</a:t>
          </a:r>
          <a:endParaRPr lang="en-GB" sz="2000" b="1" dirty="0">
            <a:solidFill>
              <a:schemeClr val="tx1"/>
            </a:solidFill>
          </a:endParaRPr>
        </a:p>
      </dgm:t>
    </dgm:pt>
    <dgm:pt modelId="{EEFCE7A4-0539-432B-AFA8-11DDE686FA4B}" type="parTrans" cxnId="{2CE15140-2F11-46DB-BF46-6803AD81A503}">
      <dgm:prSet/>
      <dgm:spPr/>
      <dgm:t>
        <a:bodyPr/>
        <a:lstStyle/>
        <a:p>
          <a:endParaRPr lang="en-GB"/>
        </a:p>
      </dgm:t>
    </dgm:pt>
    <dgm:pt modelId="{5D149DBF-9106-4882-B48E-A2AB5B094284}" type="sibTrans" cxnId="{2CE15140-2F11-46DB-BF46-6803AD81A503}">
      <dgm:prSet/>
      <dgm:spPr/>
      <dgm:t>
        <a:bodyPr/>
        <a:lstStyle/>
        <a:p>
          <a:endParaRPr lang="en-GB"/>
        </a:p>
      </dgm:t>
    </dgm:pt>
    <dgm:pt modelId="{56F2732E-A881-484C-8402-148750CC68F1}" type="pres">
      <dgm:prSet presAssocID="{182BECE0-CDDF-4F3A-86D5-1D53608C2304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846BFDF-112F-4A07-9CAA-FC62FFEA8447}" type="pres">
      <dgm:prSet presAssocID="{182BECE0-CDDF-4F3A-86D5-1D53608C2304}" presName="comp1" presStyleCnt="0"/>
      <dgm:spPr/>
    </dgm:pt>
    <dgm:pt modelId="{C6AE2553-8DEA-4CED-99E5-8D822F0943ED}" type="pres">
      <dgm:prSet presAssocID="{182BECE0-CDDF-4F3A-86D5-1D53608C2304}" presName="circle1" presStyleLbl="node1" presStyleIdx="0" presStyleCnt="6"/>
      <dgm:spPr/>
      <dgm:t>
        <a:bodyPr/>
        <a:lstStyle/>
        <a:p>
          <a:endParaRPr lang="en-GB"/>
        </a:p>
      </dgm:t>
    </dgm:pt>
    <dgm:pt modelId="{0869DDAE-ECDB-4325-9828-82FBE8F7E6F6}" type="pres">
      <dgm:prSet presAssocID="{182BECE0-CDDF-4F3A-86D5-1D53608C2304}" presName="c1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706D6B7-4459-46DB-A926-1CE1A3A78D57}" type="pres">
      <dgm:prSet presAssocID="{182BECE0-CDDF-4F3A-86D5-1D53608C2304}" presName="comp2" presStyleCnt="0"/>
      <dgm:spPr/>
    </dgm:pt>
    <dgm:pt modelId="{7CAC7F9F-1B46-41BA-BB67-A59D67516BBE}" type="pres">
      <dgm:prSet presAssocID="{182BECE0-CDDF-4F3A-86D5-1D53608C2304}" presName="circle2" presStyleLbl="node1" presStyleIdx="1" presStyleCnt="6"/>
      <dgm:spPr/>
      <dgm:t>
        <a:bodyPr/>
        <a:lstStyle/>
        <a:p>
          <a:endParaRPr lang="en-GB"/>
        </a:p>
      </dgm:t>
    </dgm:pt>
    <dgm:pt modelId="{FD0D6C2C-0DB2-4C67-803B-74B7FE44F5FB}" type="pres">
      <dgm:prSet presAssocID="{182BECE0-CDDF-4F3A-86D5-1D53608C2304}" presName="c2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5176B13-043C-451B-86EC-287CD75E8A3F}" type="pres">
      <dgm:prSet presAssocID="{182BECE0-CDDF-4F3A-86D5-1D53608C2304}" presName="comp3" presStyleCnt="0"/>
      <dgm:spPr/>
    </dgm:pt>
    <dgm:pt modelId="{88FE409F-7CBF-4693-97BE-8DCC64BD1159}" type="pres">
      <dgm:prSet presAssocID="{182BECE0-CDDF-4F3A-86D5-1D53608C2304}" presName="circle3" presStyleLbl="node1" presStyleIdx="2" presStyleCnt="6"/>
      <dgm:spPr/>
      <dgm:t>
        <a:bodyPr/>
        <a:lstStyle/>
        <a:p>
          <a:endParaRPr lang="en-GB"/>
        </a:p>
      </dgm:t>
    </dgm:pt>
    <dgm:pt modelId="{2A2B79F3-6482-42D6-8813-4BF95BAC9B6B}" type="pres">
      <dgm:prSet presAssocID="{182BECE0-CDDF-4F3A-86D5-1D53608C2304}" presName="c3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C9133FE-4D19-44B1-BD61-2B08F02C5E97}" type="pres">
      <dgm:prSet presAssocID="{182BECE0-CDDF-4F3A-86D5-1D53608C2304}" presName="comp4" presStyleCnt="0"/>
      <dgm:spPr/>
    </dgm:pt>
    <dgm:pt modelId="{5807D79D-160C-4983-8B86-625E2E01280A}" type="pres">
      <dgm:prSet presAssocID="{182BECE0-CDDF-4F3A-86D5-1D53608C2304}" presName="circle4" presStyleLbl="node1" presStyleIdx="3" presStyleCnt="6"/>
      <dgm:spPr/>
      <dgm:t>
        <a:bodyPr/>
        <a:lstStyle/>
        <a:p>
          <a:endParaRPr lang="en-GB"/>
        </a:p>
      </dgm:t>
    </dgm:pt>
    <dgm:pt modelId="{0BC18358-CE78-4FD4-A754-1579328851A0}" type="pres">
      <dgm:prSet presAssocID="{182BECE0-CDDF-4F3A-86D5-1D53608C2304}" presName="c4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0FD5994-0663-46FA-A3C9-0E61E9F30E4F}" type="pres">
      <dgm:prSet presAssocID="{182BECE0-CDDF-4F3A-86D5-1D53608C2304}" presName="comp5" presStyleCnt="0"/>
      <dgm:spPr/>
    </dgm:pt>
    <dgm:pt modelId="{FE00AE75-0992-486C-9270-C4909A6C37D1}" type="pres">
      <dgm:prSet presAssocID="{182BECE0-CDDF-4F3A-86D5-1D53608C2304}" presName="circle5" presStyleLbl="node1" presStyleIdx="4" presStyleCnt="6"/>
      <dgm:spPr/>
      <dgm:t>
        <a:bodyPr/>
        <a:lstStyle/>
        <a:p>
          <a:endParaRPr lang="en-GB"/>
        </a:p>
      </dgm:t>
    </dgm:pt>
    <dgm:pt modelId="{A4E2A57F-ADB9-4A62-96E6-6060015DDA46}" type="pres">
      <dgm:prSet presAssocID="{182BECE0-CDDF-4F3A-86D5-1D53608C2304}" presName="c5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C00619D-066B-48DB-BFA4-C35E181DB048}" type="pres">
      <dgm:prSet presAssocID="{182BECE0-CDDF-4F3A-86D5-1D53608C2304}" presName="comp6" presStyleCnt="0"/>
      <dgm:spPr/>
    </dgm:pt>
    <dgm:pt modelId="{91DEE66F-202F-43EB-A5C1-BB5961E0F338}" type="pres">
      <dgm:prSet presAssocID="{182BECE0-CDDF-4F3A-86D5-1D53608C2304}" presName="circle6" presStyleLbl="node1" presStyleIdx="5" presStyleCnt="6"/>
      <dgm:spPr/>
      <dgm:t>
        <a:bodyPr/>
        <a:lstStyle/>
        <a:p>
          <a:endParaRPr lang="en-GB"/>
        </a:p>
      </dgm:t>
    </dgm:pt>
    <dgm:pt modelId="{4E640B5D-8994-41CB-A228-33D7117C0B46}" type="pres">
      <dgm:prSet presAssocID="{182BECE0-CDDF-4F3A-86D5-1D53608C2304}" presName="c6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7AA2FF0-C6C4-488C-A69F-18211624F51C}" type="presOf" srcId="{C7F4BDA9-F226-46D2-A7CC-E3F2FB171F8F}" destId="{5807D79D-160C-4983-8B86-625E2E01280A}" srcOrd="0" destOrd="0" presId="urn:microsoft.com/office/officeart/2005/8/layout/venn2"/>
    <dgm:cxn modelId="{F64A04DF-EDE7-478E-93F9-BE276C69DBCD}" type="presOf" srcId="{4A8CB1DE-66EE-4253-BC2D-F7EFE449F732}" destId="{91DEE66F-202F-43EB-A5C1-BB5961E0F338}" srcOrd="0" destOrd="0" presId="urn:microsoft.com/office/officeart/2005/8/layout/venn2"/>
    <dgm:cxn modelId="{62CAE4B4-475E-4698-A558-7C29EAFC4B23}" type="presOf" srcId="{4258E1B2-D1EE-4390-9424-FC136B53B1A1}" destId="{2A2B79F3-6482-42D6-8813-4BF95BAC9B6B}" srcOrd="1" destOrd="0" presId="urn:microsoft.com/office/officeart/2005/8/layout/venn2"/>
    <dgm:cxn modelId="{2C507463-DC9C-49A1-A530-6E15EDD163D6}" type="presOf" srcId="{6B5661DD-AFBD-4D6D-BD5D-5397C15B461F}" destId="{C6AE2553-8DEA-4CED-99E5-8D822F0943ED}" srcOrd="0" destOrd="0" presId="urn:microsoft.com/office/officeart/2005/8/layout/venn2"/>
    <dgm:cxn modelId="{8FE61D21-31DD-4ECD-83E8-DAF2DCB1C0EB}" srcId="{182BECE0-CDDF-4F3A-86D5-1D53608C2304}" destId="{4A8CB1DE-66EE-4253-BC2D-F7EFE449F732}" srcOrd="5" destOrd="0" parTransId="{524DFF17-BABA-4F99-8526-3922B0AF9A18}" sibTransId="{39053023-13DA-4C71-BC0C-93078A3AC76E}"/>
    <dgm:cxn modelId="{558EE13C-9843-47F4-A66D-49EDA41B15CF}" type="presOf" srcId="{FCF69E6E-E30C-4F20-AA01-ED4008E5937C}" destId="{A4E2A57F-ADB9-4A62-96E6-6060015DDA46}" srcOrd="1" destOrd="0" presId="urn:microsoft.com/office/officeart/2005/8/layout/venn2"/>
    <dgm:cxn modelId="{FF872D0F-DCB8-4C45-B95F-C9F9622E5AA7}" type="presOf" srcId="{4258E1B2-D1EE-4390-9424-FC136B53B1A1}" destId="{88FE409F-7CBF-4693-97BE-8DCC64BD1159}" srcOrd="0" destOrd="0" presId="urn:microsoft.com/office/officeart/2005/8/layout/venn2"/>
    <dgm:cxn modelId="{A3CFB800-47EE-4EA5-B49C-ECEDDF5DF684}" srcId="{182BECE0-CDDF-4F3A-86D5-1D53608C2304}" destId="{4258E1B2-D1EE-4390-9424-FC136B53B1A1}" srcOrd="2" destOrd="0" parTransId="{FFE5A7FB-3A65-47FE-A1BE-D616434029A6}" sibTransId="{9E7B793D-21E0-4F2A-8F15-DA7635D32CEC}"/>
    <dgm:cxn modelId="{6295567A-8C4D-42DD-9A28-7184FC7D4337}" srcId="{182BECE0-CDDF-4F3A-86D5-1D53608C2304}" destId="{FCF69E6E-E30C-4F20-AA01-ED4008E5937C}" srcOrd="4" destOrd="0" parTransId="{B4AB762C-2A70-4347-8AE4-50D4A65000CB}" sibTransId="{06184445-C48B-442B-B624-E4B23953F28E}"/>
    <dgm:cxn modelId="{2CE15140-2F11-46DB-BF46-6803AD81A503}" srcId="{182BECE0-CDDF-4F3A-86D5-1D53608C2304}" destId="{C7F4BDA9-F226-46D2-A7CC-E3F2FB171F8F}" srcOrd="3" destOrd="0" parTransId="{EEFCE7A4-0539-432B-AFA8-11DDE686FA4B}" sibTransId="{5D149DBF-9106-4882-B48E-A2AB5B094284}"/>
    <dgm:cxn modelId="{E234DE01-A064-4613-9272-FAC61CC85FDF}" type="presOf" srcId="{A94AEB90-0720-46D7-9E18-F01742E11D39}" destId="{FD0D6C2C-0DB2-4C67-803B-74B7FE44F5FB}" srcOrd="1" destOrd="0" presId="urn:microsoft.com/office/officeart/2005/8/layout/venn2"/>
    <dgm:cxn modelId="{72356C78-EC78-4FAB-991F-410B91395700}" type="presOf" srcId="{A94AEB90-0720-46D7-9E18-F01742E11D39}" destId="{7CAC7F9F-1B46-41BA-BB67-A59D67516BBE}" srcOrd="0" destOrd="0" presId="urn:microsoft.com/office/officeart/2005/8/layout/venn2"/>
    <dgm:cxn modelId="{63A9614D-D6B9-43CA-AB6C-57B8342C7EA2}" type="presOf" srcId="{182BECE0-CDDF-4F3A-86D5-1D53608C2304}" destId="{56F2732E-A881-484C-8402-148750CC68F1}" srcOrd="0" destOrd="0" presId="urn:microsoft.com/office/officeart/2005/8/layout/venn2"/>
    <dgm:cxn modelId="{B9008D9A-749F-4F51-A962-49842E8B7CE3}" type="presOf" srcId="{C7F4BDA9-F226-46D2-A7CC-E3F2FB171F8F}" destId="{0BC18358-CE78-4FD4-A754-1579328851A0}" srcOrd="1" destOrd="0" presId="urn:microsoft.com/office/officeart/2005/8/layout/venn2"/>
    <dgm:cxn modelId="{622A147C-A3F6-45B5-99AE-1819FEAC19EB}" srcId="{182BECE0-CDDF-4F3A-86D5-1D53608C2304}" destId="{6B5661DD-AFBD-4D6D-BD5D-5397C15B461F}" srcOrd="0" destOrd="0" parTransId="{E1C35821-64C4-465E-93BE-8A40C35D7F7C}" sibTransId="{67766536-9B39-41D8-9831-E47D6C1E80EE}"/>
    <dgm:cxn modelId="{ACEDD69A-6200-467B-A61E-2289D91B3FEB}" srcId="{182BECE0-CDDF-4F3A-86D5-1D53608C2304}" destId="{A94AEB90-0720-46D7-9E18-F01742E11D39}" srcOrd="1" destOrd="0" parTransId="{8F00838C-72E7-4462-B188-59D559E77C41}" sibTransId="{C852EC44-F0D6-44F2-B29A-2A2C4FAE3DF7}"/>
    <dgm:cxn modelId="{229B31D3-7CF3-4A7E-BFC7-DC85AEFF4A84}" type="presOf" srcId="{FCF69E6E-E30C-4F20-AA01-ED4008E5937C}" destId="{FE00AE75-0992-486C-9270-C4909A6C37D1}" srcOrd="0" destOrd="0" presId="urn:microsoft.com/office/officeart/2005/8/layout/venn2"/>
    <dgm:cxn modelId="{E264C9A5-0A3E-4641-99B0-5E2BD8C9E984}" type="presOf" srcId="{4A8CB1DE-66EE-4253-BC2D-F7EFE449F732}" destId="{4E640B5D-8994-41CB-A228-33D7117C0B46}" srcOrd="1" destOrd="0" presId="urn:microsoft.com/office/officeart/2005/8/layout/venn2"/>
    <dgm:cxn modelId="{69E4DABC-75F7-430E-AD40-AB3C6F972F35}" type="presOf" srcId="{6B5661DD-AFBD-4D6D-BD5D-5397C15B461F}" destId="{0869DDAE-ECDB-4325-9828-82FBE8F7E6F6}" srcOrd="1" destOrd="0" presId="urn:microsoft.com/office/officeart/2005/8/layout/venn2"/>
    <dgm:cxn modelId="{EA6E5E34-EA30-4E24-93D7-FD9A83F8F87A}" type="presParOf" srcId="{56F2732E-A881-484C-8402-148750CC68F1}" destId="{C846BFDF-112F-4A07-9CAA-FC62FFEA8447}" srcOrd="0" destOrd="0" presId="urn:microsoft.com/office/officeart/2005/8/layout/venn2"/>
    <dgm:cxn modelId="{1FFEA38A-800E-4B45-9CA0-7E13B8FD6F70}" type="presParOf" srcId="{C846BFDF-112F-4A07-9CAA-FC62FFEA8447}" destId="{C6AE2553-8DEA-4CED-99E5-8D822F0943ED}" srcOrd="0" destOrd="0" presId="urn:microsoft.com/office/officeart/2005/8/layout/venn2"/>
    <dgm:cxn modelId="{4BC0D4CE-C5F2-41F3-AC18-D4F179C28B57}" type="presParOf" srcId="{C846BFDF-112F-4A07-9CAA-FC62FFEA8447}" destId="{0869DDAE-ECDB-4325-9828-82FBE8F7E6F6}" srcOrd="1" destOrd="0" presId="urn:microsoft.com/office/officeart/2005/8/layout/venn2"/>
    <dgm:cxn modelId="{4274B1D5-41B9-4E22-AB42-5308D8062428}" type="presParOf" srcId="{56F2732E-A881-484C-8402-148750CC68F1}" destId="{E706D6B7-4459-46DB-A926-1CE1A3A78D57}" srcOrd="1" destOrd="0" presId="urn:microsoft.com/office/officeart/2005/8/layout/venn2"/>
    <dgm:cxn modelId="{1441A266-6684-4BB3-A354-F5F059C2EC64}" type="presParOf" srcId="{E706D6B7-4459-46DB-A926-1CE1A3A78D57}" destId="{7CAC7F9F-1B46-41BA-BB67-A59D67516BBE}" srcOrd="0" destOrd="0" presId="urn:microsoft.com/office/officeart/2005/8/layout/venn2"/>
    <dgm:cxn modelId="{B3799DC8-E1AF-4C53-84FD-DA0E19AC3EAA}" type="presParOf" srcId="{E706D6B7-4459-46DB-A926-1CE1A3A78D57}" destId="{FD0D6C2C-0DB2-4C67-803B-74B7FE44F5FB}" srcOrd="1" destOrd="0" presId="urn:microsoft.com/office/officeart/2005/8/layout/venn2"/>
    <dgm:cxn modelId="{980270AF-F61D-462E-956A-222E80CE2D83}" type="presParOf" srcId="{56F2732E-A881-484C-8402-148750CC68F1}" destId="{45176B13-043C-451B-86EC-287CD75E8A3F}" srcOrd="2" destOrd="0" presId="urn:microsoft.com/office/officeart/2005/8/layout/venn2"/>
    <dgm:cxn modelId="{7080742A-D422-4436-A4E8-B756C191B3E7}" type="presParOf" srcId="{45176B13-043C-451B-86EC-287CD75E8A3F}" destId="{88FE409F-7CBF-4693-97BE-8DCC64BD1159}" srcOrd="0" destOrd="0" presId="urn:microsoft.com/office/officeart/2005/8/layout/venn2"/>
    <dgm:cxn modelId="{1E6F8E90-81EE-4D00-BF6B-88BA307E3FE9}" type="presParOf" srcId="{45176B13-043C-451B-86EC-287CD75E8A3F}" destId="{2A2B79F3-6482-42D6-8813-4BF95BAC9B6B}" srcOrd="1" destOrd="0" presId="urn:microsoft.com/office/officeart/2005/8/layout/venn2"/>
    <dgm:cxn modelId="{A7E145E5-95CA-482E-BC41-983447E8D91C}" type="presParOf" srcId="{56F2732E-A881-484C-8402-148750CC68F1}" destId="{CC9133FE-4D19-44B1-BD61-2B08F02C5E97}" srcOrd="3" destOrd="0" presId="urn:microsoft.com/office/officeart/2005/8/layout/venn2"/>
    <dgm:cxn modelId="{F575529D-D7B1-40D7-8A7B-EC22E5B18239}" type="presParOf" srcId="{CC9133FE-4D19-44B1-BD61-2B08F02C5E97}" destId="{5807D79D-160C-4983-8B86-625E2E01280A}" srcOrd="0" destOrd="0" presId="urn:microsoft.com/office/officeart/2005/8/layout/venn2"/>
    <dgm:cxn modelId="{67B064B5-E7C1-4682-8B7B-3957A014EAC7}" type="presParOf" srcId="{CC9133FE-4D19-44B1-BD61-2B08F02C5E97}" destId="{0BC18358-CE78-4FD4-A754-1579328851A0}" srcOrd="1" destOrd="0" presId="urn:microsoft.com/office/officeart/2005/8/layout/venn2"/>
    <dgm:cxn modelId="{672A35F1-2732-4038-912D-BA2368DD918A}" type="presParOf" srcId="{56F2732E-A881-484C-8402-148750CC68F1}" destId="{10FD5994-0663-46FA-A3C9-0E61E9F30E4F}" srcOrd="4" destOrd="0" presId="urn:microsoft.com/office/officeart/2005/8/layout/venn2"/>
    <dgm:cxn modelId="{272FA5B4-0317-49A7-91AD-D054DE0289A7}" type="presParOf" srcId="{10FD5994-0663-46FA-A3C9-0E61E9F30E4F}" destId="{FE00AE75-0992-486C-9270-C4909A6C37D1}" srcOrd="0" destOrd="0" presId="urn:microsoft.com/office/officeart/2005/8/layout/venn2"/>
    <dgm:cxn modelId="{2E18EFD2-0230-42B7-AB64-E3A8ED363CB5}" type="presParOf" srcId="{10FD5994-0663-46FA-A3C9-0E61E9F30E4F}" destId="{A4E2A57F-ADB9-4A62-96E6-6060015DDA46}" srcOrd="1" destOrd="0" presId="urn:microsoft.com/office/officeart/2005/8/layout/venn2"/>
    <dgm:cxn modelId="{EA9CCD54-ACFE-4D35-9AAD-F5A0399E8AA1}" type="presParOf" srcId="{56F2732E-A881-484C-8402-148750CC68F1}" destId="{CC00619D-066B-48DB-BFA4-C35E181DB048}" srcOrd="5" destOrd="0" presId="urn:microsoft.com/office/officeart/2005/8/layout/venn2"/>
    <dgm:cxn modelId="{83394D43-F5B9-4BB3-BBD8-47AE844A530F}" type="presParOf" srcId="{CC00619D-066B-48DB-BFA4-C35E181DB048}" destId="{91DEE66F-202F-43EB-A5C1-BB5961E0F338}" srcOrd="0" destOrd="0" presId="urn:microsoft.com/office/officeart/2005/8/layout/venn2"/>
    <dgm:cxn modelId="{D3E73344-B447-4AB2-9121-C7B013CF0402}" type="presParOf" srcId="{CC00619D-066B-48DB-BFA4-C35E181DB048}" destId="{4E640B5D-8994-41CB-A228-33D7117C0B46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E2553-8DEA-4CED-99E5-8D822F0943ED}">
      <dsp:nvSpPr>
        <dsp:cNvPr id="0" name=""/>
        <dsp:cNvSpPr/>
      </dsp:nvSpPr>
      <dsp:spPr>
        <a:xfrm>
          <a:off x="913791" y="0"/>
          <a:ext cx="6093296" cy="60932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planet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2817947" y="304664"/>
        <a:ext cx="2284986" cy="609329"/>
      </dsp:txXfrm>
    </dsp:sp>
    <dsp:sp modelId="{7CAC7F9F-1B46-41BA-BB67-A59D67516BBE}">
      <dsp:nvSpPr>
        <dsp:cNvPr id="0" name=""/>
        <dsp:cNvSpPr/>
      </dsp:nvSpPr>
      <dsp:spPr>
        <a:xfrm>
          <a:off x="1370789" y="913994"/>
          <a:ext cx="5179301" cy="5179301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continent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2843653" y="1211804"/>
        <a:ext cx="2233573" cy="595619"/>
      </dsp:txXfrm>
    </dsp:sp>
    <dsp:sp modelId="{88FE409F-7CBF-4693-97BE-8DCC64BD1159}">
      <dsp:nvSpPr>
        <dsp:cNvPr id="0" name=""/>
        <dsp:cNvSpPr/>
      </dsp:nvSpPr>
      <dsp:spPr>
        <a:xfrm>
          <a:off x="1827786" y="1827988"/>
          <a:ext cx="4265307" cy="4265307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country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2856791" y="2122294"/>
        <a:ext cx="2207296" cy="588612"/>
      </dsp:txXfrm>
    </dsp:sp>
    <dsp:sp modelId="{5807D79D-160C-4983-8B86-625E2E01280A}">
      <dsp:nvSpPr>
        <dsp:cNvPr id="0" name=""/>
        <dsp:cNvSpPr/>
      </dsp:nvSpPr>
      <dsp:spPr>
        <a:xfrm>
          <a:off x="2284783" y="2741983"/>
          <a:ext cx="3351312" cy="3351312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city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3055585" y="3043601"/>
        <a:ext cx="1809708" cy="603236"/>
      </dsp:txXfrm>
    </dsp:sp>
    <dsp:sp modelId="{FE00AE75-0992-486C-9270-C4909A6C37D1}">
      <dsp:nvSpPr>
        <dsp:cNvPr id="0" name=""/>
        <dsp:cNvSpPr/>
      </dsp:nvSpPr>
      <dsp:spPr>
        <a:xfrm>
          <a:off x="2741780" y="3655977"/>
          <a:ext cx="2437318" cy="2437318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street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3168311" y="3960642"/>
        <a:ext cx="1584256" cy="609329"/>
      </dsp:txXfrm>
    </dsp:sp>
    <dsp:sp modelId="{91DEE66F-202F-43EB-A5C1-BB5961E0F338}">
      <dsp:nvSpPr>
        <dsp:cNvPr id="0" name=""/>
        <dsp:cNvSpPr/>
      </dsp:nvSpPr>
      <dsp:spPr>
        <a:xfrm>
          <a:off x="3198778" y="4569972"/>
          <a:ext cx="1523324" cy="152332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school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3421863" y="4950803"/>
        <a:ext cx="1077152" cy="761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51A9DF-73F3-4C85-952D-751BB3BD7C7E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C097F0-5CB2-4DF4-AFD4-346E0CC361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188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Wsp%C3%B3lnota_Europejska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>
          <a:xfrm>
            <a:off x="692696" y="4355976"/>
            <a:ext cx="5486400" cy="4114800"/>
          </a:xfrm>
        </p:spPr>
        <p:txBody>
          <a:bodyPr/>
          <a:lstStyle/>
          <a:p>
            <a:pPr rtl="0"/>
            <a:endParaRPr lang="pl-PL" baseline="0" dirty="0" smtClean="0"/>
          </a:p>
          <a:p>
            <a:pPr rtl="0"/>
            <a:r>
              <a:rPr lang="pl-PL" b="1" dirty="0" err="1" smtClean="0">
                <a:effectLst/>
              </a:rPr>
              <a:t>Żródło</a:t>
            </a:r>
            <a:r>
              <a:rPr lang="pl-PL" b="1" dirty="0" smtClean="0">
                <a:effectLst/>
              </a:rPr>
              <a:t> </a:t>
            </a:r>
            <a:r>
              <a:rPr lang="pl-PL" b="1" dirty="0" err="1" smtClean="0">
                <a:effectLst/>
              </a:rPr>
              <a:t>wikipedia</a:t>
            </a:r>
            <a:r>
              <a:rPr lang="pl-PL" b="1" dirty="0" smtClean="0">
                <a:effectLst/>
              </a:rPr>
              <a:t>: Unia Europejska</a:t>
            </a:r>
            <a:r>
              <a:rPr lang="pl-PL" dirty="0" smtClean="0">
                <a:effectLst/>
              </a:rPr>
              <a:t>, </a:t>
            </a:r>
            <a:r>
              <a:rPr lang="pl-PL" b="1" dirty="0" smtClean="0">
                <a:effectLst/>
              </a:rPr>
              <a:t>UE</a:t>
            </a:r>
            <a:r>
              <a:rPr lang="pl-PL" dirty="0" smtClean="0">
                <a:effectLst/>
              </a:rPr>
              <a:t> – gospodarczo-polityczny związek demokratycznych państw europejskich. Unia Europejska jako organizacja międzynarodowa funkcjonuje od 1 grudnia 2009. Równocześnie zastąpiła ona kilka form współpracy, w tym m.in. </a:t>
            </a:r>
            <a:r>
              <a:rPr lang="pl-PL" dirty="0" smtClean="0">
                <a:effectLst/>
                <a:hlinkClick r:id="rId3" tooltip="Wspólnota Europejska"/>
              </a:rPr>
              <a:t>Wspólnotę Europejską</a:t>
            </a:r>
            <a:r>
              <a:rPr lang="pl-PL" dirty="0" smtClean="0">
                <a:effectLst/>
              </a:rPr>
              <a:t>. Ma 28 państw członkowskich. </a:t>
            </a:r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85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109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052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187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96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126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380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0300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761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229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873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642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565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299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589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683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007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62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20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45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5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230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7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43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EECB7-ED72-41D6-AB75-6DA6894EA8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0625C-D522-4F49-9BCF-4526B4193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114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038635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05161" y="2723287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26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92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80728"/>
            <a:ext cx="4950296" cy="495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62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37726" y="764704"/>
            <a:ext cx="46805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chemeClr val="accent1">
                    <a:lumMod val="75000"/>
                  </a:schemeClr>
                </a:solidFill>
              </a:rPr>
              <a:t>Poland</a:t>
            </a:r>
            <a:endParaRPr lang="en-GB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4868754" y="764704"/>
            <a:ext cx="46805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/>
                </a:solidFill>
              </a:rPr>
              <a:t>Italy</a:t>
            </a:r>
            <a:endParaRPr lang="en-GB" sz="6600" b="1" dirty="0">
              <a:solidFill>
                <a:schemeClr val="accent2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544518" y="2232740"/>
            <a:ext cx="46805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FFC000"/>
                </a:solidFill>
              </a:rPr>
              <a:t>France</a:t>
            </a:r>
            <a:endParaRPr lang="en-GB" sz="6600" b="1" dirty="0">
              <a:solidFill>
                <a:srgbClr val="FFC00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707904" y="4374739"/>
            <a:ext cx="46805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/>
              <a:t>Great Britain</a:t>
            </a:r>
            <a:endParaRPr lang="en-GB" sz="66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80221" y="3820741"/>
            <a:ext cx="46805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50"/>
                </a:solidFill>
              </a:rPr>
              <a:t>Europe</a:t>
            </a:r>
            <a:endParaRPr lang="en-GB" sz="6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218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 Musielak\Desktop\DS_TN_materials\RYSUNKI\francja mapa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60950"/>
            <a:ext cx="3108966" cy="310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nna Musielak\Desktop\DS_TN_materials\RYSUNKI\polska map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1013"/>
            <a:ext cx="3568700" cy="330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nna Musielak\Desktop\DS_TN_materials\RYSUNKI\mapa u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3508"/>
            <a:ext cx="2190750" cy="407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039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TN shutterstock plus dodatkowe rysunki\europe\shutterstock_15320487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29889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70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DS_TN_materials\RYSUNKI\wieża eiffl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3" y="391819"/>
            <a:ext cx="2244282" cy="505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nna Musielak\Desktop\DS_TN_materials\RYSUNKI\krzywa wieża piz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607" y="615080"/>
            <a:ext cx="1868487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na Musielak\Desktop\DS_TN_materials\RYSUNKI\syrenka warszaws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936" y="908720"/>
            <a:ext cx="2211052" cy="328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843808" y="630679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France</a:t>
            </a:r>
            <a:endParaRPr lang="en-GB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37219" y="630679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 smtClean="0"/>
              <a:t>Italy</a:t>
            </a:r>
            <a:endParaRPr lang="en-GB" dirty="0"/>
          </a:p>
        </p:txBody>
      </p:sp>
      <p:sp>
        <p:nvSpPr>
          <p:cNvPr id="7" name="pole tekstowe 6"/>
          <p:cNvSpPr txBox="1"/>
          <p:nvPr/>
        </p:nvSpPr>
        <p:spPr>
          <a:xfrm>
            <a:off x="7452320" y="6351840"/>
            <a:ext cx="169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Poland</a:t>
            </a:r>
            <a:endParaRPr lang="en-GB" dirty="0"/>
          </a:p>
        </p:txBody>
      </p:sp>
      <p:pic>
        <p:nvPicPr>
          <p:cNvPr id="4101" name="Picture 5" descr="C:\Users\Anna Musielak\Desktop\DS_TN_materials\RYSUNKI\big be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45907"/>
            <a:ext cx="1094035" cy="569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le tekstowe 8"/>
          <p:cNvSpPr txBox="1"/>
          <p:nvPr/>
        </p:nvSpPr>
        <p:spPr>
          <a:xfrm>
            <a:off x="5095326" y="628898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England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8538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44097 -0.178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49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2908 -0.131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49" y="-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24601 -0.044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58073 -0.327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45" y="-1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C:\Users\Anna Musielak\Desktop\10805849_10204761528856601_8120923364469837767_n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6672"/>
            <a:ext cx="5719366" cy="571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rostokąt 13"/>
          <p:cNvSpPr/>
          <p:nvPr/>
        </p:nvSpPr>
        <p:spPr>
          <a:xfrm>
            <a:off x="0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3112690" y="0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6092339" y="0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2406239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3112689" y="2406240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0" y="4812478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3112688" y="4812478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0" y="2941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3112690" y="2941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0" y="2409180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3112689" y="2409181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0" y="4815419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26"/>
          <p:cNvSpPr/>
          <p:nvPr/>
        </p:nvSpPr>
        <p:spPr>
          <a:xfrm>
            <a:off x="6122854" y="36341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/>
          <p:cNvSpPr/>
          <p:nvPr/>
        </p:nvSpPr>
        <p:spPr>
          <a:xfrm>
            <a:off x="6122855" y="2442581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3143203" y="4848819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30515" y="39282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3143205" y="39282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30515" y="2445521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3143204" y="2445522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rostokąt 33"/>
          <p:cNvSpPr/>
          <p:nvPr/>
        </p:nvSpPr>
        <p:spPr>
          <a:xfrm>
            <a:off x="30515" y="4851760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8658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3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3574261" y="2394572"/>
            <a:ext cx="2160240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pole tekstowe 17"/>
          <p:cNvSpPr txBox="1"/>
          <p:nvPr/>
        </p:nvSpPr>
        <p:spPr>
          <a:xfrm>
            <a:off x="3688524" y="2796713"/>
            <a:ext cx="1931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 </a:t>
            </a:r>
            <a:r>
              <a:rPr lang="pl-PL" sz="4000" b="1" dirty="0" smtClean="0"/>
              <a:t>  Cześć</a:t>
            </a:r>
            <a:endParaRPr lang="en-GB" sz="4000" b="1" dirty="0"/>
          </a:p>
        </p:txBody>
      </p:sp>
      <p:pic>
        <p:nvPicPr>
          <p:cNvPr id="3074" name="Picture 2" descr="C:\Users\Anna Musielak\Desktop\TN shutterstock plus dodatkowe rysunki\europe\shutterstock_145241746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43049"/>
            <a:ext cx="2622388" cy="262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TN shutterstock plus dodatkowe rysunki\europe\shutterstock_145259512.e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37825"/>
            <a:ext cx="2712491" cy="269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TN shutterstock plus dodatkowe rysunki\europe\shutterstock_145259560.ep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054" y="432617"/>
            <a:ext cx="2624518" cy="262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TN shutterstock plus dodatkowe rysunki\europe\shutterstock_145259587.ep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6" y="3748983"/>
            <a:ext cx="2678211" cy="267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76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esktop\DS_TN_materials\RYSUNKI\pizza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3654559" cy="178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nna Musielak\Desktop\DS_TN_materials\RYSUNKI\ślimak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882852"/>
            <a:ext cx="3239083" cy="127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4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nna Musielak\AppData\Local\Microsoft\Windows\INetCache\IE\IXKU34ZG\Flag_of_Europe.svg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65146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51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7839022" cy="490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rójkąt prostokątny 2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Trójkąt prostokątny 3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Trójkąt równoramienny 4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rójkąt równoramienny 5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równoramienny 6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5130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na Musielak\Desktop\486565_4250701384306_466170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0"/>
            <a:ext cx="3676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rójkąt prostokątny 2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Trójkąt równoramienny 3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Trójkąt równoramienny 4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rójkąt równoramienny 5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prostokątny 6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764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amka 1"/>
          <p:cNvSpPr/>
          <p:nvPr/>
        </p:nvSpPr>
        <p:spPr>
          <a:xfrm>
            <a:off x="755576" y="2861759"/>
            <a:ext cx="3600400" cy="1728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>
              <a:solidFill>
                <a:schemeClr val="tx1"/>
              </a:solidFill>
            </a:endParaRPr>
          </a:p>
        </p:txBody>
      </p:sp>
      <p:sp>
        <p:nvSpPr>
          <p:cNvPr id="3" name="Ramka 2"/>
          <p:cNvSpPr/>
          <p:nvPr/>
        </p:nvSpPr>
        <p:spPr>
          <a:xfrm>
            <a:off x="755576" y="5016117"/>
            <a:ext cx="3600400" cy="1728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>
              <a:solidFill>
                <a:schemeClr val="tx1"/>
              </a:solidFill>
            </a:endParaRPr>
          </a:p>
        </p:txBody>
      </p:sp>
      <p:sp>
        <p:nvSpPr>
          <p:cNvPr id="4" name="Ramka 3"/>
          <p:cNvSpPr/>
          <p:nvPr/>
        </p:nvSpPr>
        <p:spPr>
          <a:xfrm>
            <a:off x="5153541" y="2861759"/>
            <a:ext cx="3600400" cy="1728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>
              <a:solidFill>
                <a:schemeClr val="tx1"/>
              </a:solidFill>
            </a:endParaRPr>
          </a:p>
        </p:txBody>
      </p:sp>
      <p:sp>
        <p:nvSpPr>
          <p:cNvPr id="5" name="Ramka 4"/>
          <p:cNvSpPr/>
          <p:nvPr/>
        </p:nvSpPr>
        <p:spPr>
          <a:xfrm>
            <a:off x="5200500" y="581742"/>
            <a:ext cx="3600400" cy="1728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>
              <a:solidFill>
                <a:schemeClr val="tx1"/>
              </a:solidFill>
            </a:endParaRPr>
          </a:p>
        </p:txBody>
      </p:sp>
      <p:sp>
        <p:nvSpPr>
          <p:cNvPr id="6" name="Ramka 5"/>
          <p:cNvSpPr/>
          <p:nvPr/>
        </p:nvSpPr>
        <p:spPr>
          <a:xfrm>
            <a:off x="5159222" y="5008307"/>
            <a:ext cx="3600400" cy="1728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>
              <a:solidFill>
                <a:schemeClr val="tx1"/>
              </a:solidFill>
            </a:endParaRPr>
          </a:p>
        </p:txBody>
      </p:sp>
      <p:sp>
        <p:nvSpPr>
          <p:cNvPr id="7" name="Ramka 6"/>
          <p:cNvSpPr/>
          <p:nvPr/>
        </p:nvSpPr>
        <p:spPr>
          <a:xfrm>
            <a:off x="755576" y="548680"/>
            <a:ext cx="3600400" cy="172819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>
              <a:solidFill>
                <a:schemeClr val="tx1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623623" y="3539078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Flag</a:t>
            </a:r>
            <a:endParaRPr lang="en-GB" sz="3200" b="1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596544" y="1153450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Capital</a:t>
            </a:r>
            <a:endParaRPr lang="en-GB" sz="32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151620" y="3522749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Language</a:t>
            </a:r>
            <a:endParaRPr lang="en-GB" sz="32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340024" y="1193086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My country</a:t>
            </a:r>
            <a:endParaRPr lang="en-GB" sz="32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100504" y="5580015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Cities</a:t>
            </a:r>
            <a:endParaRPr lang="en-GB" sz="32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5596544" y="5695547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Landmarks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150544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94373883"/>
              </p:ext>
            </p:extLst>
          </p:nvPr>
        </p:nvGraphicFramePr>
        <p:xfrm>
          <a:off x="539552" y="404664"/>
          <a:ext cx="7920880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348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1509</TotalTime>
  <Words>144</Words>
  <Application>Microsoft Office PowerPoint</Application>
  <PresentationFormat>Pokaz na ekranie (4:3)</PresentationFormat>
  <Paragraphs>44</Paragraphs>
  <Slides>14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English Academy</dc:creator>
  <cp:lastModifiedBy>Admin</cp:lastModifiedBy>
  <cp:revision>46</cp:revision>
  <dcterms:created xsi:type="dcterms:W3CDTF">2015-01-06T20:11:02Z</dcterms:created>
  <dcterms:modified xsi:type="dcterms:W3CDTF">2015-08-10T08:46:54Z</dcterms:modified>
</cp:coreProperties>
</file>