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0" r:id="rId2"/>
    <p:sldId id="263" r:id="rId3"/>
    <p:sldId id="256" r:id="rId4"/>
    <p:sldId id="259" r:id="rId5"/>
    <p:sldId id="258" r:id="rId6"/>
    <p:sldId id="261" r:id="rId7"/>
    <p:sldId id="262" r:id="rId8"/>
    <p:sldId id="267" r:id="rId9"/>
    <p:sldId id="260" r:id="rId10"/>
    <p:sldId id="264" r:id="rId11"/>
    <p:sldId id="265" r:id="rId12"/>
    <p:sldId id="266" r:id="rId13"/>
    <p:sldId id="269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5706" autoAdjust="0"/>
  </p:normalViewPr>
  <p:slideViewPr>
    <p:cSldViewPr>
      <p:cViewPr varScale="1">
        <p:scale>
          <a:sx n="49" d="100"/>
          <a:sy n="49" d="100"/>
        </p:scale>
        <p:origin x="1986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E4A5AE-BC20-41BF-82AB-4A0188AFB281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B2AD9-C6BF-48CA-BDE1-BBB084513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700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422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B2AD9-C6BF-48CA-BDE1-BBB08451310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227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B2AD9-C6BF-48CA-BDE1-BBB08451310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1721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B2AD9-C6BF-48CA-BDE1-BBB08451310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12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B2AD9-C6BF-48CA-BDE1-BBB08451310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645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B2AD9-C6BF-48CA-BDE1-BBB08451310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0660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B2AD9-C6BF-48CA-BDE1-BBB08451310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4358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B2AD9-C6BF-48CA-BDE1-BBB08451310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8003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B2AD9-C6BF-48CA-BDE1-BBB08451310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1182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B2AD9-C6BF-48CA-BDE1-BBB08451310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8821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B2AD9-C6BF-48CA-BDE1-BBB08451310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054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B2AD9-C6BF-48CA-BDE1-BBB08451310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2582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B2AD9-C6BF-48CA-BDE1-BBB08451310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0723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B2AD9-C6BF-48CA-BDE1-BBB08451310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870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8DCE-4E58-49D1-986D-F6505B1291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AC913-AAF9-436F-819E-B36963A4CF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396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8DCE-4E58-49D1-986D-F6505B1291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AC913-AAF9-436F-819E-B36963A4CF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170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8DCE-4E58-49D1-986D-F6505B1291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AC913-AAF9-436F-819E-B36963A4CF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470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8DCE-4E58-49D1-986D-F6505B1291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AC913-AAF9-436F-819E-B36963A4CF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367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8DCE-4E58-49D1-986D-F6505B1291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AC913-AAF9-436F-819E-B36963A4CF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406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8DCE-4E58-49D1-986D-F6505B1291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AC913-AAF9-436F-819E-B36963A4CF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753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8DCE-4E58-49D1-986D-F6505B1291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AC913-AAF9-436F-819E-B36963A4CF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62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8DCE-4E58-49D1-986D-F6505B1291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AC913-AAF9-436F-819E-B36963A4CF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466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8DCE-4E58-49D1-986D-F6505B1291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AC913-AAF9-436F-819E-B36963A4CF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351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8DCE-4E58-49D1-986D-F6505B1291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AC913-AAF9-436F-819E-B36963A4CF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653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08DCE-4E58-49D1-986D-F6505B1291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AC913-AAF9-436F-819E-B36963A4CF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954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08DCE-4E58-49D1-986D-F6505B1291C8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AC913-AAF9-436F-819E-B36963A4CF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983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412057" y="3068960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moduł 25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TRAVEL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0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8830" y="545830"/>
            <a:ext cx="5766339" cy="576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 Musielak\Desktop\DS_TN_materials\RYSUNKI\autobu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50467"/>
            <a:ext cx="3311796" cy="164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na Musielak\Desktop\DS_TN_materials\RYSUNKI\samochód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80668"/>
            <a:ext cx="4047200" cy="138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na Musielak\Desktop\DS_TN_materials\RYSUNKI\rowe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65104"/>
            <a:ext cx="3140798" cy="189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na Musielak\Desktop\DS_TN_materials\RYSUNKI\chłopiec idzi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501008"/>
            <a:ext cx="1026879" cy="3054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nna Musielak\Desktop\TN shutterstock plus dodatkowe rysunki\dodatkowe\szkoła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482135"/>
            <a:ext cx="3468687" cy="172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929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899592" y="908720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b</a:t>
            </a:r>
            <a:endParaRPr lang="en-GB" sz="8800" b="1" dirty="0"/>
          </a:p>
        </p:txBody>
      </p:sp>
      <p:sp>
        <p:nvSpPr>
          <p:cNvPr id="5" name="pole tekstowe 4"/>
          <p:cNvSpPr txBox="1"/>
          <p:nvPr/>
        </p:nvSpPr>
        <p:spPr>
          <a:xfrm>
            <a:off x="359532" y="3777343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b</a:t>
            </a:r>
            <a:endParaRPr lang="en-GB" sz="8800" b="1" dirty="0"/>
          </a:p>
        </p:txBody>
      </p:sp>
      <p:sp>
        <p:nvSpPr>
          <p:cNvPr id="6" name="pole tekstowe 5"/>
          <p:cNvSpPr txBox="1"/>
          <p:nvPr/>
        </p:nvSpPr>
        <p:spPr>
          <a:xfrm>
            <a:off x="3819229" y="1642948"/>
            <a:ext cx="7200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b</a:t>
            </a:r>
            <a:endParaRPr lang="en-GB" sz="8800" b="1" dirty="0"/>
          </a:p>
        </p:txBody>
      </p:sp>
      <p:sp>
        <p:nvSpPr>
          <p:cNvPr id="7" name="pole tekstowe 6"/>
          <p:cNvSpPr txBox="1"/>
          <p:nvPr/>
        </p:nvSpPr>
        <p:spPr>
          <a:xfrm>
            <a:off x="5220072" y="4437112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b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2618791" y="898391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s</a:t>
            </a:r>
            <a:endParaRPr lang="en-GB" sz="8800" b="1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763688" y="898391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u</a:t>
            </a:r>
            <a:endParaRPr lang="en-GB" sz="8800" b="1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940152" y="1614736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t</a:t>
            </a:r>
            <a:endParaRPr lang="en-GB" sz="8800" b="1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5220072" y="1631995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a</a:t>
            </a:r>
            <a:endParaRPr lang="en-GB" sz="88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539309" y="1652042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o</a:t>
            </a:r>
            <a:endParaRPr lang="en-GB" sz="8800" b="1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2248913" y="3746494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l</a:t>
            </a:r>
            <a:endParaRPr lang="en-GB" sz="8800" b="1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1041309" y="3780960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a</a:t>
            </a:r>
            <a:endParaRPr lang="en-GB" sz="8800" b="1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1691680" y="3763380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l</a:t>
            </a:r>
            <a:endParaRPr lang="en-GB" sz="8800" b="1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2644957" y="3746494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o</a:t>
            </a:r>
            <a:endParaRPr lang="en-GB" sz="8800" b="1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3923928" y="3780960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/>
              <a:t>n</a:t>
            </a:r>
            <a:endParaRPr lang="en-GB" sz="8800" b="1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3315477" y="3779151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o</a:t>
            </a:r>
            <a:endParaRPr lang="en-GB" sz="8800" b="1" dirty="0"/>
          </a:p>
        </p:txBody>
      </p:sp>
      <p:sp>
        <p:nvSpPr>
          <p:cNvPr id="20" name="pole tekstowe 19"/>
          <p:cNvSpPr txBox="1"/>
          <p:nvPr/>
        </p:nvSpPr>
        <p:spPr>
          <a:xfrm>
            <a:off x="5940152" y="4437112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i</a:t>
            </a:r>
            <a:endParaRPr lang="pl-PL" sz="8800" b="1" dirty="0"/>
          </a:p>
        </p:txBody>
      </p:sp>
      <p:sp>
        <p:nvSpPr>
          <p:cNvPr id="21" name="pole tekstowe 20"/>
          <p:cNvSpPr txBox="1"/>
          <p:nvPr/>
        </p:nvSpPr>
        <p:spPr>
          <a:xfrm>
            <a:off x="6588224" y="4437112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k</a:t>
            </a:r>
            <a:endParaRPr lang="pl-PL" sz="8800" b="1" dirty="0"/>
          </a:p>
        </p:txBody>
      </p:sp>
      <p:sp>
        <p:nvSpPr>
          <p:cNvPr id="22" name="pole tekstowe 21"/>
          <p:cNvSpPr txBox="1"/>
          <p:nvPr/>
        </p:nvSpPr>
        <p:spPr>
          <a:xfrm>
            <a:off x="7524328" y="4431162"/>
            <a:ext cx="7920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b="1" dirty="0" smtClean="0"/>
              <a:t>e</a:t>
            </a:r>
            <a:endParaRPr lang="pl-PL" sz="8800" b="1" dirty="0"/>
          </a:p>
        </p:txBody>
      </p:sp>
    </p:spTree>
    <p:extLst>
      <p:ext uri="{BB962C8B-B14F-4D97-AF65-F5344CB8AC3E}">
        <p14:creationId xmlns:p14="http://schemas.microsoft.com/office/powerpoint/2010/main" val="357864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na Musielak\Desktop\DS_TN_materials\RYSUNKI\dziewczynka na rowerze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92" y="580181"/>
            <a:ext cx="1883668" cy="299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nna Musielak\Desktop\DS_TN_materials\RYSUNKI\samochó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920554"/>
            <a:ext cx="3822700" cy="149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nna Musielak\Desktop\DS_TN_materials\RYSUNKI\samolot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66853"/>
            <a:ext cx="5645150" cy="155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nna Musielak\Desktop\DS_TN_materials\RYSUNKI\statek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420" y="3224592"/>
            <a:ext cx="3862387" cy="112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nna Musielak\Desktop\DS_TN_materials\RYSUNKI\łódk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052736"/>
            <a:ext cx="3992563" cy="156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Anna Musielak\Desktop\DS_TN_materials\RYSUNKI\balon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60648"/>
            <a:ext cx="2124902" cy="2613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Wybuch  2 3"/>
          <p:cNvSpPr/>
          <p:nvPr/>
        </p:nvSpPr>
        <p:spPr>
          <a:xfrm>
            <a:off x="23998" y="216682"/>
            <a:ext cx="3024336" cy="2397373"/>
          </a:xfrm>
          <a:prstGeom prst="irregularSeal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pole tekstowe 5"/>
          <p:cNvSpPr txBox="1"/>
          <p:nvPr/>
        </p:nvSpPr>
        <p:spPr>
          <a:xfrm>
            <a:off x="888094" y="1217891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land</a:t>
            </a:r>
            <a:endParaRPr lang="en-GB" sz="3200" b="1" dirty="0"/>
          </a:p>
        </p:txBody>
      </p:sp>
      <p:sp>
        <p:nvSpPr>
          <p:cNvPr id="14" name="Wybuch  2 13"/>
          <p:cNvSpPr/>
          <p:nvPr/>
        </p:nvSpPr>
        <p:spPr>
          <a:xfrm>
            <a:off x="5868144" y="3284984"/>
            <a:ext cx="3024336" cy="2397373"/>
          </a:xfrm>
          <a:prstGeom prst="irregularSeal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pole tekstowe 14"/>
          <p:cNvSpPr txBox="1"/>
          <p:nvPr/>
        </p:nvSpPr>
        <p:spPr>
          <a:xfrm>
            <a:off x="6660232" y="4224221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land</a:t>
            </a:r>
            <a:endParaRPr lang="en-GB" sz="3200" b="1" dirty="0"/>
          </a:p>
        </p:txBody>
      </p:sp>
      <p:sp>
        <p:nvSpPr>
          <p:cNvPr id="7" name="Romb 6"/>
          <p:cNvSpPr/>
          <p:nvPr/>
        </p:nvSpPr>
        <p:spPr>
          <a:xfrm>
            <a:off x="3563888" y="889770"/>
            <a:ext cx="2088232" cy="1984275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mb 16"/>
          <p:cNvSpPr/>
          <p:nvPr/>
        </p:nvSpPr>
        <p:spPr>
          <a:xfrm>
            <a:off x="2518961" y="3082578"/>
            <a:ext cx="2088232" cy="1984275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pole tekstowe 7"/>
          <p:cNvSpPr txBox="1"/>
          <p:nvPr/>
        </p:nvSpPr>
        <p:spPr>
          <a:xfrm>
            <a:off x="3995936" y="1589519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/>
              <a:t>water</a:t>
            </a:r>
            <a:endParaRPr lang="en-GB" sz="3200" b="1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2879910" y="3800737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/>
              <a:t>water</a:t>
            </a:r>
            <a:endParaRPr lang="en-GB" sz="3200" b="1" dirty="0"/>
          </a:p>
        </p:txBody>
      </p:sp>
      <p:sp>
        <p:nvSpPr>
          <p:cNvPr id="9" name="Chmurka 8"/>
          <p:cNvSpPr/>
          <p:nvPr/>
        </p:nvSpPr>
        <p:spPr>
          <a:xfrm>
            <a:off x="6629474" y="567676"/>
            <a:ext cx="2016224" cy="1656184"/>
          </a:xfrm>
          <a:prstGeom prst="cloud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hmurka 20"/>
          <p:cNvSpPr/>
          <p:nvPr/>
        </p:nvSpPr>
        <p:spPr>
          <a:xfrm>
            <a:off x="2040222" y="5165913"/>
            <a:ext cx="2016224" cy="1656184"/>
          </a:xfrm>
          <a:prstGeom prst="cloud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pole tekstowe 9"/>
          <p:cNvSpPr txBox="1"/>
          <p:nvPr/>
        </p:nvSpPr>
        <p:spPr>
          <a:xfrm>
            <a:off x="7308304" y="1122982"/>
            <a:ext cx="11849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/>
              <a:t>air</a:t>
            </a:r>
            <a:endParaRPr lang="en-GB" sz="3200" b="1" dirty="0"/>
          </a:p>
        </p:txBody>
      </p:sp>
      <p:sp>
        <p:nvSpPr>
          <p:cNvPr id="23" name="pole tekstowe 22"/>
          <p:cNvSpPr txBox="1"/>
          <p:nvPr/>
        </p:nvSpPr>
        <p:spPr>
          <a:xfrm>
            <a:off x="2627784" y="5682357"/>
            <a:ext cx="11849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/>
              <a:t>air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232923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14" grpId="0" animBg="1"/>
      <p:bldP spid="15" grpId="0"/>
      <p:bldP spid="7" grpId="0" animBg="1"/>
      <p:bldP spid="17" grpId="0" animBg="1"/>
      <p:bldP spid="8" grpId="0"/>
      <p:bldP spid="19" grpId="0"/>
      <p:bldP spid="9" grpId="0" animBg="1"/>
      <p:bldP spid="21" grpId="0" animBg="1"/>
      <p:bldP spid="10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96561"/>
            <a:ext cx="6074088" cy="4050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Prostokąt 13"/>
          <p:cNvSpPr/>
          <p:nvPr/>
        </p:nvSpPr>
        <p:spPr>
          <a:xfrm>
            <a:off x="0" y="-50905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0" y="2355334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0" y="4761573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3080955" y="10519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6061733" y="10518"/>
            <a:ext cx="3049403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3128354" y="2318596"/>
            <a:ext cx="2979651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6079083" y="2315715"/>
            <a:ext cx="3051660" cy="24062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3112690" y="4724834"/>
            <a:ext cx="2979652" cy="214368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6079083" y="4761570"/>
            <a:ext cx="3112690" cy="210694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168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8"/>
            <a:ext cx="6984776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rójkąt prostokątny 11"/>
          <p:cNvSpPr/>
          <p:nvPr/>
        </p:nvSpPr>
        <p:spPr>
          <a:xfrm>
            <a:off x="-8541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Trójkąt równoramienny 12"/>
          <p:cNvSpPr/>
          <p:nvPr/>
        </p:nvSpPr>
        <p:spPr>
          <a:xfrm>
            <a:off x="2316477" y="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Trójkąt równoramienny 13"/>
          <p:cNvSpPr/>
          <p:nvPr/>
        </p:nvSpPr>
        <p:spPr>
          <a:xfrm rot="10800000">
            <a:off x="-27283" y="1673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Trójkąt prostokątny 14"/>
          <p:cNvSpPr/>
          <p:nvPr/>
        </p:nvSpPr>
        <p:spPr>
          <a:xfrm flipH="1">
            <a:off x="6955236" y="-50196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Trójkąt równoramienny 15"/>
          <p:cNvSpPr/>
          <p:nvPr/>
        </p:nvSpPr>
        <p:spPr>
          <a:xfrm rot="10800000">
            <a:off x="4757930" y="0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9594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nna Musielak\Downloads\IMG_20150109_163948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24744"/>
            <a:ext cx="4678488" cy="467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30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nna Musielak\Desktop\DS_TN_materials\RYSUNKI\trakt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2"/>
            <a:ext cx="2304256" cy="1577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872" y="5085184"/>
            <a:ext cx="3568277" cy="1770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rójkąt równoramienny 1"/>
          <p:cNvSpPr/>
          <p:nvPr/>
        </p:nvSpPr>
        <p:spPr>
          <a:xfrm>
            <a:off x="4331856" y="5139190"/>
            <a:ext cx="1008112" cy="93610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rójkąt równoramienny 7"/>
          <p:cNvSpPr/>
          <p:nvPr/>
        </p:nvSpPr>
        <p:spPr>
          <a:xfrm>
            <a:off x="2216547" y="3432116"/>
            <a:ext cx="1008112" cy="93610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rójkąt równoramienny 8"/>
          <p:cNvSpPr/>
          <p:nvPr/>
        </p:nvSpPr>
        <p:spPr>
          <a:xfrm>
            <a:off x="2929399" y="4600385"/>
            <a:ext cx="570193" cy="4680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rójkąt równoramienny 9"/>
          <p:cNvSpPr/>
          <p:nvPr/>
        </p:nvSpPr>
        <p:spPr>
          <a:xfrm rot="3699435">
            <a:off x="3150178" y="4845080"/>
            <a:ext cx="1512168" cy="140415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rójkąt równoramienny 10"/>
          <p:cNvSpPr/>
          <p:nvPr/>
        </p:nvSpPr>
        <p:spPr>
          <a:xfrm>
            <a:off x="1855114" y="1795875"/>
            <a:ext cx="722865" cy="6480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Prostokąt 2"/>
          <p:cNvSpPr/>
          <p:nvPr/>
        </p:nvSpPr>
        <p:spPr>
          <a:xfrm>
            <a:off x="3887655" y="1795875"/>
            <a:ext cx="1836473" cy="17741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Prostokąt 12"/>
          <p:cNvSpPr/>
          <p:nvPr/>
        </p:nvSpPr>
        <p:spPr>
          <a:xfrm>
            <a:off x="6588224" y="174575"/>
            <a:ext cx="2016224" cy="10738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Prostokąt 13"/>
          <p:cNvSpPr/>
          <p:nvPr/>
        </p:nvSpPr>
        <p:spPr>
          <a:xfrm>
            <a:off x="7020272" y="3940275"/>
            <a:ext cx="2016224" cy="10738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Prostokąt 14"/>
          <p:cNvSpPr/>
          <p:nvPr/>
        </p:nvSpPr>
        <p:spPr>
          <a:xfrm>
            <a:off x="3604144" y="4030814"/>
            <a:ext cx="1680304" cy="7169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Prostokąt 15"/>
          <p:cNvSpPr/>
          <p:nvPr/>
        </p:nvSpPr>
        <p:spPr>
          <a:xfrm>
            <a:off x="2526809" y="1423440"/>
            <a:ext cx="1077335" cy="5369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rójkąt równoramienny 16"/>
          <p:cNvSpPr/>
          <p:nvPr/>
        </p:nvSpPr>
        <p:spPr>
          <a:xfrm>
            <a:off x="1997737" y="2594675"/>
            <a:ext cx="722865" cy="6480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chemat blokowy: łącznik 3"/>
          <p:cNvSpPr/>
          <p:nvPr/>
        </p:nvSpPr>
        <p:spPr>
          <a:xfrm>
            <a:off x="4499992" y="620688"/>
            <a:ext cx="1058880" cy="107388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Schemat blokowy: łącznik 18"/>
          <p:cNvSpPr/>
          <p:nvPr/>
        </p:nvSpPr>
        <p:spPr>
          <a:xfrm>
            <a:off x="5724128" y="3852353"/>
            <a:ext cx="1058880" cy="107388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chemat blokowy: łącznik 19"/>
          <p:cNvSpPr/>
          <p:nvPr/>
        </p:nvSpPr>
        <p:spPr>
          <a:xfrm>
            <a:off x="2929399" y="174574"/>
            <a:ext cx="1058880" cy="107388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Schemat blokowy: łącznik 20"/>
          <p:cNvSpPr/>
          <p:nvPr/>
        </p:nvSpPr>
        <p:spPr>
          <a:xfrm>
            <a:off x="7366112" y="1423440"/>
            <a:ext cx="1706952" cy="15806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chemat blokowy: łącznik 21"/>
          <p:cNvSpPr/>
          <p:nvPr/>
        </p:nvSpPr>
        <p:spPr>
          <a:xfrm>
            <a:off x="3059831" y="2594675"/>
            <a:ext cx="486317" cy="53694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chemat blokowy: łącznik 22"/>
          <p:cNvSpPr/>
          <p:nvPr/>
        </p:nvSpPr>
        <p:spPr>
          <a:xfrm>
            <a:off x="1673165" y="3432116"/>
            <a:ext cx="543382" cy="53694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chemat blokowy: proces 4"/>
          <p:cNvSpPr/>
          <p:nvPr/>
        </p:nvSpPr>
        <p:spPr>
          <a:xfrm>
            <a:off x="228138" y="2918711"/>
            <a:ext cx="1359103" cy="124782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Schemat blokowy: proces 24"/>
          <p:cNvSpPr/>
          <p:nvPr/>
        </p:nvSpPr>
        <p:spPr>
          <a:xfrm>
            <a:off x="1113712" y="1884455"/>
            <a:ext cx="435855" cy="47091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chemat blokowy: proces 25"/>
          <p:cNvSpPr/>
          <p:nvPr/>
        </p:nvSpPr>
        <p:spPr>
          <a:xfrm>
            <a:off x="179513" y="4332199"/>
            <a:ext cx="847654" cy="78031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Schemat blokowy: proces 26"/>
          <p:cNvSpPr/>
          <p:nvPr/>
        </p:nvSpPr>
        <p:spPr>
          <a:xfrm>
            <a:off x="123946" y="1997784"/>
            <a:ext cx="847654" cy="78031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442" y="4869394"/>
            <a:ext cx="1390827" cy="194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rójkąt równoramienny 29"/>
          <p:cNvSpPr/>
          <p:nvPr/>
        </p:nvSpPr>
        <p:spPr>
          <a:xfrm>
            <a:off x="38508" y="5435590"/>
            <a:ext cx="570193" cy="4680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Schemat blokowy: łącznik 30"/>
          <p:cNvSpPr/>
          <p:nvPr/>
        </p:nvSpPr>
        <p:spPr>
          <a:xfrm>
            <a:off x="627395" y="6084572"/>
            <a:ext cx="486317" cy="53694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rójkąt równoramienny 31"/>
          <p:cNvSpPr/>
          <p:nvPr/>
        </p:nvSpPr>
        <p:spPr>
          <a:xfrm>
            <a:off x="5940600" y="3052516"/>
            <a:ext cx="722865" cy="6480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Schemat blokowy: proces 32"/>
          <p:cNvSpPr/>
          <p:nvPr/>
        </p:nvSpPr>
        <p:spPr>
          <a:xfrm>
            <a:off x="5940600" y="1257507"/>
            <a:ext cx="435855" cy="47091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Prostokąt 33"/>
          <p:cNvSpPr/>
          <p:nvPr/>
        </p:nvSpPr>
        <p:spPr>
          <a:xfrm>
            <a:off x="7034518" y="3225919"/>
            <a:ext cx="1680304" cy="2591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Prostokąt 34"/>
          <p:cNvSpPr/>
          <p:nvPr/>
        </p:nvSpPr>
        <p:spPr>
          <a:xfrm>
            <a:off x="5952694" y="1996886"/>
            <a:ext cx="1200192" cy="7169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chemat blokowy: proces 35"/>
          <p:cNvSpPr/>
          <p:nvPr/>
        </p:nvSpPr>
        <p:spPr>
          <a:xfrm>
            <a:off x="692972" y="5311701"/>
            <a:ext cx="435855" cy="47091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586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11" grpId="0" animBg="1"/>
      <p:bldP spid="17" grpId="0" animBg="1"/>
      <p:bldP spid="5" grpId="0" animBg="1"/>
      <p:bldP spid="25" grpId="0" animBg="1"/>
      <p:bldP spid="26" grpId="0" animBg="1"/>
      <p:bldP spid="27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45638" y="826705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I </a:t>
            </a:r>
            <a:r>
              <a:rPr lang="pl-PL" sz="3200" b="1" dirty="0" err="1" smtClean="0"/>
              <a:t>have</a:t>
            </a:r>
            <a:r>
              <a:rPr lang="pl-PL" sz="3200" b="1" dirty="0" smtClean="0"/>
              <a:t> </a:t>
            </a:r>
            <a:r>
              <a:rPr lang="pl-PL" sz="3200" b="1" dirty="0" err="1" smtClean="0"/>
              <a:t>pedals</a:t>
            </a:r>
            <a:r>
              <a:rPr lang="pl-PL" sz="3200" b="1" dirty="0" smtClean="0"/>
              <a:t> and </a:t>
            </a:r>
            <a:r>
              <a:rPr lang="pl-PL" sz="3200" b="1" dirty="0" err="1" smtClean="0"/>
              <a:t>two</a:t>
            </a:r>
            <a:r>
              <a:rPr lang="pl-PL" sz="3200" b="1" dirty="0" smtClean="0"/>
              <a:t> </a:t>
            </a:r>
            <a:r>
              <a:rPr lang="pl-PL" sz="3200" b="1" dirty="0" err="1" smtClean="0"/>
              <a:t>wheels</a:t>
            </a:r>
            <a:r>
              <a:rPr lang="pl-PL" sz="3200" b="1" dirty="0" smtClean="0"/>
              <a:t>. </a:t>
            </a:r>
            <a:endParaRPr lang="en-GB" sz="3200" b="1" dirty="0"/>
          </a:p>
        </p:txBody>
      </p:sp>
      <p:sp>
        <p:nvSpPr>
          <p:cNvPr id="3" name="pole tekstowe 2"/>
          <p:cNvSpPr txBox="1"/>
          <p:nvPr/>
        </p:nvSpPr>
        <p:spPr>
          <a:xfrm>
            <a:off x="0" y="4941168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I </a:t>
            </a:r>
            <a:r>
              <a:rPr lang="pl-PL" sz="3200" b="1" dirty="0" err="1" smtClean="0"/>
              <a:t>fly</a:t>
            </a:r>
            <a:r>
              <a:rPr lang="pl-PL" sz="3200" b="1" dirty="0" smtClean="0"/>
              <a:t> high </a:t>
            </a:r>
            <a:r>
              <a:rPr lang="pl-PL" sz="3200" b="1" dirty="0" err="1" smtClean="0"/>
              <a:t>up</a:t>
            </a:r>
            <a:r>
              <a:rPr lang="pl-PL" sz="3200" b="1" dirty="0" smtClean="0"/>
              <a:t> in the </a:t>
            </a:r>
            <a:r>
              <a:rPr lang="pl-PL" sz="3200" b="1" dirty="0" err="1" smtClean="0"/>
              <a:t>sky</a:t>
            </a:r>
            <a:r>
              <a:rPr lang="pl-PL" sz="3200" b="1" dirty="0" smtClean="0"/>
              <a:t>! </a:t>
            </a:r>
            <a:endParaRPr lang="en-GB" sz="3200" b="1" dirty="0"/>
          </a:p>
        </p:txBody>
      </p:sp>
      <p:sp>
        <p:nvSpPr>
          <p:cNvPr id="4" name="pole tekstowe 3"/>
          <p:cNvSpPr txBox="1"/>
          <p:nvPr/>
        </p:nvSpPr>
        <p:spPr>
          <a:xfrm>
            <a:off x="0" y="3068960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I go: „</a:t>
            </a:r>
            <a:r>
              <a:rPr lang="pl-PL" sz="3200" b="1" dirty="0" err="1" smtClean="0"/>
              <a:t>Choo</a:t>
            </a:r>
            <a:r>
              <a:rPr lang="pl-PL" sz="3200" b="1" dirty="0" smtClean="0"/>
              <a:t>! </a:t>
            </a:r>
            <a:r>
              <a:rPr lang="pl-PL" sz="3200" b="1" dirty="0" err="1" smtClean="0"/>
              <a:t>Chooo</a:t>
            </a:r>
            <a:r>
              <a:rPr lang="pl-PL" sz="3200" b="1" dirty="0" smtClean="0"/>
              <a:t>!.”</a:t>
            </a:r>
            <a:endParaRPr lang="en-GB" sz="3200" b="1" dirty="0"/>
          </a:p>
        </p:txBody>
      </p:sp>
      <p:pic>
        <p:nvPicPr>
          <p:cNvPr id="5122" name="Picture 2" descr="C:\Users\Anna Musielak\Desktop\DS_TN_materials\RYSUNKI\row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263" y="3088297"/>
            <a:ext cx="2088232" cy="125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nna Musielak\Desktop\DS_TN_materials\RYSUNKI\samolo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103" y="1352860"/>
            <a:ext cx="2606551" cy="719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nna Musielak\Desktop\TN shutterstock plus dodatkowe rysunki\dodatkowe\lokomotyw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278" y="5318994"/>
            <a:ext cx="3125861" cy="124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962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0.41928 -0.25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72" y="-1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296E-6 L -0.45869 0.6703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34" y="3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Anna Musielak\AppData\Local\Microsoft\Windows\INetCache\IE\IXKU34ZG\6290384310_2b81c51730_z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49" y="1844824"/>
            <a:ext cx="364877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Anna Musielak\Desktop\TN shutterstock plus dodatkowe rysunki\dodatkowe\sto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2060848"/>
            <a:ext cx="2439545" cy="2439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961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nna Musielak\Desktop\DS_TN_materials\RYSUNKI\sygnalizator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6"/>
            <a:ext cx="5097025" cy="458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chemat blokowy: łącznik 2"/>
          <p:cNvSpPr/>
          <p:nvPr/>
        </p:nvSpPr>
        <p:spPr>
          <a:xfrm>
            <a:off x="6156176" y="764704"/>
            <a:ext cx="1656184" cy="1656184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" name="Schemat blokowy: łącznik 3"/>
          <p:cNvSpPr/>
          <p:nvPr/>
        </p:nvSpPr>
        <p:spPr>
          <a:xfrm>
            <a:off x="6157664" y="2636912"/>
            <a:ext cx="1656184" cy="1584176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chemat blokowy: łącznik 4"/>
          <p:cNvSpPr/>
          <p:nvPr/>
        </p:nvSpPr>
        <p:spPr>
          <a:xfrm>
            <a:off x="6186129" y="4437113"/>
            <a:ext cx="1656184" cy="1584176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pole tekstowe 5"/>
          <p:cNvSpPr txBox="1"/>
          <p:nvPr/>
        </p:nvSpPr>
        <p:spPr>
          <a:xfrm>
            <a:off x="6445696" y="1300408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STOP</a:t>
            </a:r>
            <a:endParaRPr lang="en-GB" sz="3200" b="1" dirty="0"/>
          </a:p>
        </p:txBody>
      </p:sp>
      <p:sp>
        <p:nvSpPr>
          <p:cNvPr id="7" name="pole tekstowe 6"/>
          <p:cNvSpPr txBox="1"/>
          <p:nvPr/>
        </p:nvSpPr>
        <p:spPr>
          <a:xfrm>
            <a:off x="6588224" y="4936813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GO</a:t>
            </a:r>
            <a:endParaRPr lang="en-GB" sz="3200" b="1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408204" y="3136612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/>
              <a:t>WAIT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259191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nna Musielak\Desktop\TN shutterstock plus dodatkowe rysunki\travel\shutterstock_102050746.ep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57225"/>
            <a:ext cx="7858125" cy="554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44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nna Musielak\Desktop\TN shutterstock plus dodatkowe rysunki\travel\shutterstock_102049105.ep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67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2648</TotalTime>
  <Words>119</Words>
  <Application>Microsoft Office PowerPoint</Application>
  <PresentationFormat>Pokaz na ekranie (4:3)</PresentationFormat>
  <Paragraphs>50</Paragraphs>
  <Slides>14</Slides>
  <Notes>14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English Academy</dc:creator>
  <cp:lastModifiedBy>Admin</cp:lastModifiedBy>
  <cp:revision>40</cp:revision>
  <dcterms:created xsi:type="dcterms:W3CDTF">2015-01-07T20:11:08Z</dcterms:created>
  <dcterms:modified xsi:type="dcterms:W3CDTF">2015-08-10T08:05:58Z</dcterms:modified>
</cp:coreProperties>
</file>