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sldIdLst>
    <p:sldId id="285" r:id="rId2"/>
    <p:sldId id="289" r:id="rId3"/>
    <p:sldId id="268" r:id="rId4"/>
    <p:sldId id="297" r:id="rId5"/>
    <p:sldId id="294" r:id="rId6"/>
    <p:sldId id="286" r:id="rId7"/>
    <p:sldId id="288" r:id="rId8"/>
    <p:sldId id="299" r:id="rId9"/>
    <p:sldId id="291" r:id="rId10"/>
    <p:sldId id="298" r:id="rId11"/>
    <p:sldId id="278" r:id="rId12"/>
    <p:sldId id="296" r:id="rId13"/>
  </p:sldIdLst>
  <p:sldSz cx="9144000" cy="6858000" type="screen4x3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BA905"/>
    <a:srgbClr val="17D90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856" autoAdjust="0"/>
    <p:restoredTop sz="61400" autoAdjust="0"/>
  </p:normalViewPr>
  <p:slideViewPr>
    <p:cSldViewPr>
      <p:cViewPr varScale="1">
        <p:scale>
          <a:sx n="45" d="100"/>
          <a:sy n="45" d="100"/>
        </p:scale>
        <p:origin x="2094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agłówk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91E68DA-364B-4CE4-811A-F7AA264359C0}" type="datetimeFigureOut">
              <a:rPr lang="pl-PL" smtClean="0"/>
              <a:pPr/>
              <a:t>2015-08-11</a:t>
            </a:fld>
            <a:endParaRPr lang="pl-PL"/>
          </a:p>
        </p:txBody>
      </p:sp>
      <p:sp>
        <p:nvSpPr>
          <p:cNvPr id="4" name="Symbol zastępczy obrazu slajd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l-PL"/>
          </a:p>
        </p:txBody>
      </p:sp>
      <p:sp>
        <p:nvSpPr>
          <p:cNvPr id="5" name="Symbol zastępczy notatek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AE139CC-5622-48DE-990A-71EC405840C9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11937058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E139CC-5622-48DE-990A-71EC405840C9}" type="slidenum">
              <a:rPr lang="pl-PL" smtClean="0"/>
              <a:pPr/>
              <a:t>1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75187377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E139CC-5622-48DE-990A-71EC405840C9}" type="slidenum">
              <a:rPr lang="pl-PL" smtClean="0"/>
              <a:pPr/>
              <a:t>2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52253271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l-PL" baseline="0" dirty="0" smtClean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E139CC-5622-48DE-990A-71EC405840C9}" type="slidenum">
              <a:rPr lang="pl-PL" smtClean="0"/>
              <a:pPr/>
              <a:t>3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81299900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E139CC-5622-48DE-990A-71EC405840C9}" type="slidenum">
              <a:rPr lang="pl-PL" smtClean="0"/>
              <a:pPr/>
              <a:t>4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35652867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E139CC-5622-48DE-990A-71EC405840C9}" type="slidenum">
              <a:rPr lang="pl-PL" smtClean="0"/>
              <a:pPr/>
              <a:t>5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20965634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>
              <a:buFont typeface="Arial" pitchFamily="34" charset="0"/>
              <a:buNone/>
            </a:pPr>
            <a:endParaRPr lang="pl-PL" b="0" baseline="0" dirty="0" smtClean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E139CC-5622-48DE-990A-71EC405840C9}" type="slidenum">
              <a:rPr lang="pl-PL" smtClean="0"/>
              <a:pPr/>
              <a:t>6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4486201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buFont typeface="Arial" charset="0"/>
              <a:buNone/>
            </a:pPr>
            <a:endParaRPr lang="pl-PL" sz="1200" b="0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E139CC-5622-48DE-990A-71EC405840C9}" type="slidenum">
              <a:rPr lang="pl-PL" smtClean="0"/>
              <a:pPr/>
              <a:t>7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12403408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buFont typeface="Arial" charset="0"/>
              <a:buNone/>
            </a:pPr>
            <a:endParaRPr lang="pl-PL" sz="1200" b="0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E139CC-5622-48DE-990A-71EC405840C9}" type="slidenum">
              <a:rPr lang="pl-PL" smtClean="0"/>
              <a:pPr/>
              <a:t>8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12403408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buFont typeface="Arial" charset="0"/>
              <a:buNone/>
            </a:pPr>
            <a:endParaRPr lang="pl-PL" sz="1200" b="0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E139CC-5622-48DE-990A-71EC405840C9}" type="slidenum">
              <a:rPr lang="pl-PL" smtClean="0"/>
              <a:pPr/>
              <a:t>9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25866954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buFont typeface="Arial" charset="0"/>
              <a:buNone/>
            </a:pPr>
            <a:endParaRPr lang="pl-PL" sz="1200" b="0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E139CC-5622-48DE-990A-71EC405840C9}" type="slidenum">
              <a:rPr lang="pl-PL" smtClean="0"/>
              <a:pPr/>
              <a:t>10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25866954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baseline="0" dirty="0" smtClean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1826AD6-46F9-4A07-BE0A-FC1495B963D0}" type="slidenum">
              <a:rPr lang="pl-PL" smtClean="0"/>
              <a:pPr/>
              <a:t>11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61084457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l-PL" b="0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E139CC-5622-48DE-990A-71EC405840C9}" type="slidenum">
              <a:rPr lang="pl-PL" smtClean="0"/>
              <a:pPr/>
              <a:t>12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65441207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A4BB8-B4CC-435A-A920-09A0DEBF452E}" type="datetimeFigureOut">
              <a:rPr lang="pl-PL" smtClean="0"/>
              <a:pPr/>
              <a:t>2015-08-11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A57269-0844-4E92-AB32-ED6AC70EDF02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A4BB8-B4CC-435A-A920-09A0DEBF452E}" type="datetimeFigureOut">
              <a:rPr lang="pl-PL" smtClean="0"/>
              <a:pPr/>
              <a:t>2015-08-11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A57269-0844-4E92-AB32-ED6AC70EDF02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A4BB8-B4CC-435A-A920-09A0DEBF452E}" type="datetimeFigureOut">
              <a:rPr lang="pl-PL" smtClean="0"/>
              <a:pPr/>
              <a:t>2015-08-11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A57269-0844-4E92-AB32-ED6AC70EDF02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A4BB8-B4CC-435A-A920-09A0DEBF452E}" type="datetimeFigureOut">
              <a:rPr lang="pl-PL" smtClean="0"/>
              <a:pPr/>
              <a:t>2015-08-11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A57269-0844-4E92-AB32-ED6AC70EDF02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A4BB8-B4CC-435A-A920-09A0DEBF452E}" type="datetimeFigureOut">
              <a:rPr lang="pl-PL" smtClean="0"/>
              <a:pPr/>
              <a:t>2015-08-11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A57269-0844-4E92-AB32-ED6AC70EDF02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A4BB8-B4CC-435A-A920-09A0DEBF452E}" type="datetimeFigureOut">
              <a:rPr lang="pl-PL" smtClean="0"/>
              <a:pPr/>
              <a:t>2015-08-11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A57269-0844-4E92-AB32-ED6AC70EDF02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A4BB8-B4CC-435A-A920-09A0DEBF452E}" type="datetimeFigureOut">
              <a:rPr lang="pl-PL" smtClean="0"/>
              <a:pPr/>
              <a:t>2015-08-11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A57269-0844-4E92-AB32-ED6AC70EDF02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A4BB8-B4CC-435A-A920-09A0DEBF452E}" type="datetimeFigureOut">
              <a:rPr lang="pl-PL" smtClean="0"/>
              <a:pPr/>
              <a:t>2015-08-11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A57269-0844-4E92-AB32-ED6AC70EDF02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A4BB8-B4CC-435A-A920-09A0DEBF452E}" type="datetimeFigureOut">
              <a:rPr lang="pl-PL" smtClean="0"/>
              <a:pPr/>
              <a:t>2015-08-11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A57269-0844-4E92-AB32-ED6AC70EDF02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A4BB8-B4CC-435A-A920-09A0DEBF452E}" type="datetimeFigureOut">
              <a:rPr lang="pl-PL" smtClean="0"/>
              <a:pPr/>
              <a:t>2015-08-11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A57269-0844-4E92-AB32-ED6AC70EDF02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A4BB8-B4CC-435A-A920-09A0DEBF452E}" type="datetimeFigureOut">
              <a:rPr lang="pl-PL" smtClean="0"/>
              <a:pPr/>
              <a:t>2015-08-11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A57269-0844-4E92-AB32-ED6AC70EDF02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D3A4BB8-B4CC-435A-A920-09A0DEBF452E}" type="datetimeFigureOut">
              <a:rPr lang="pl-PL" smtClean="0"/>
              <a:pPr/>
              <a:t>2015-08-11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3A57269-0844-4E92-AB32-ED6AC70EDF02}" type="slidenum">
              <a:rPr lang="pl-PL" smtClean="0"/>
              <a:pPr/>
              <a:t>‹#›</a:t>
            </a:fld>
            <a:endParaRPr 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3" Type="http://schemas.openxmlformats.org/officeDocument/2006/relationships/image" Target="../media/image3.jpe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jpeg"/><Relationship Id="rId11" Type="http://schemas.openxmlformats.org/officeDocument/2006/relationships/image" Target="../media/image11.jpeg"/><Relationship Id="rId5" Type="http://schemas.openxmlformats.org/officeDocument/2006/relationships/image" Target="../media/image5.jpeg"/><Relationship Id="rId10" Type="http://schemas.openxmlformats.org/officeDocument/2006/relationships/image" Target="../media/image10.png"/><Relationship Id="rId4" Type="http://schemas.openxmlformats.org/officeDocument/2006/relationships/image" Target="../media/image4.jpeg"/><Relationship Id="rId9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jpeg"/><Relationship Id="rId3" Type="http://schemas.openxmlformats.org/officeDocument/2006/relationships/image" Target="../media/image10.png"/><Relationship Id="rId7" Type="http://schemas.openxmlformats.org/officeDocument/2006/relationships/image" Target="../media/image15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jpeg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3" Type="http://schemas.openxmlformats.org/officeDocument/2006/relationships/image" Target="../media/image17.png"/><Relationship Id="rId7" Type="http://schemas.openxmlformats.org/officeDocument/2006/relationships/image" Target="../media/image21.jpeg"/><Relationship Id="rId12" Type="http://schemas.openxmlformats.org/officeDocument/2006/relationships/image" Target="../media/image9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jpeg"/><Relationship Id="rId11" Type="http://schemas.openxmlformats.org/officeDocument/2006/relationships/image" Target="../media/image13.jpeg"/><Relationship Id="rId5" Type="http://schemas.openxmlformats.org/officeDocument/2006/relationships/image" Target="../media/image19.jpeg"/><Relationship Id="rId10" Type="http://schemas.openxmlformats.org/officeDocument/2006/relationships/image" Target="../media/image8.jpeg"/><Relationship Id="rId4" Type="http://schemas.openxmlformats.org/officeDocument/2006/relationships/image" Target="../media/image18.jpeg"/><Relationship Id="rId9" Type="http://schemas.openxmlformats.org/officeDocument/2006/relationships/image" Target="../media/image12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jpeg"/><Relationship Id="rId3" Type="http://schemas.openxmlformats.org/officeDocument/2006/relationships/image" Target="../media/image23.jpeg"/><Relationship Id="rId7" Type="http://schemas.openxmlformats.org/officeDocument/2006/relationships/image" Target="../media/image20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2.jpeg"/><Relationship Id="rId11" Type="http://schemas.openxmlformats.org/officeDocument/2006/relationships/image" Target="../media/image22.png"/><Relationship Id="rId5" Type="http://schemas.openxmlformats.org/officeDocument/2006/relationships/image" Target="../media/image25.jpeg"/><Relationship Id="rId10" Type="http://schemas.openxmlformats.org/officeDocument/2006/relationships/image" Target="../media/image27.jpeg"/><Relationship Id="rId4" Type="http://schemas.openxmlformats.org/officeDocument/2006/relationships/image" Target="../media/image24.jpeg"/><Relationship Id="rId9" Type="http://schemas.openxmlformats.org/officeDocument/2006/relationships/image" Target="../media/image26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7" Type="http://schemas.openxmlformats.org/officeDocument/2006/relationships/image" Target="../media/image3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1.png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7" Type="http://schemas.openxmlformats.org/officeDocument/2006/relationships/image" Target="../media/image3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1.png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6.png"/><Relationship Id="rId5" Type="http://schemas.openxmlformats.org/officeDocument/2006/relationships/image" Target="../media/image35.png"/><Relationship Id="rId4" Type="http://schemas.openxmlformats.org/officeDocument/2006/relationships/image" Target="../media/image3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6.png"/><Relationship Id="rId5" Type="http://schemas.openxmlformats.org/officeDocument/2006/relationships/image" Target="../media/image35.png"/><Relationship Id="rId4" Type="http://schemas.openxmlformats.org/officeDocument/2006/relationships/image" Target="../media/image34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2.png"/><Relationship Id="rId3" Type="http://schemas.openxmlformats.org/officeDocument/2006/relationships/image" Target="../media/image37.png"/><Relationship Id="rId7" Type="http://schemas.openxmlformats.org/officeDocument/2006/relationships/image" Target="../media/image4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40.png"/><Relationship Id="rId11" Type="http://schemas.openxmlformats.org/officeDocument/2006/relationships/image" Target="../media/image45.png"/><Relationship Id="rId5" Type="http://schemas.openxmlformats.org/officeDocument/2006/relationships/image" Target="../media/image39.png"/><Relationship Id="rId10" Type="http://schemas.openxmlformats.org/officeDocument/2006/relationships/image" Target="../media/image44.png"/><Relationship Id="rId4" Type="http://schemas.openxmlformats.org/officeDocument/2006/relationships/image" Target="../media/image38.png"/><Relationship Id="rId9" Type="http://schemas.openxmlformats.org/officeDocument/2006/relationships/image" Target="../media/image43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l-PL"/>
          </a:p>
        </p:txBody>
      </p:sp>
      <p:pic>
        <p:nvPicPr>
          <p:cNvPr id="4" name="Obraz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33982" y="0"/>
            <a:ext cx="9677982" cy="6858000"/>
          </a:xfrm>
          <a:prstGeom prst="rect">
            <a:avLst/>
          </a:prstGeom>
        </p:spPr>
      </p:pic>
      <p:sp>
        <p:nvSpPr>
          <p:cNvPr id="5" name="pole tekstowe 4"/>
          <p:cNvSpPr txBox="1"/>
          <p:nvPr/>
        </p:nvSpPr>
        <p:spPr>
          <a:xfrm>
            <a:off x="405161" y="2724875"/>
            <a:ext cx="389984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klasa I</a:t>
            </a:r>
          </a:p>
          <a:p>
            <a:r>
              <a:rPr lang="pl-PL" sz="36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pl-PL" sz="3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oduł 23 VEGETABLES</a:t>
            </a:r>
            <a:endParaRPr lang="pl-PL" sz="36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pole tekstowe 5"/>
          <p:cNvSpPr txBox="1"/>
          <p:nvPr/>
        </p:nvSpPr>
        <p:spPr>
          <a:xfrm>
            <a:off x="0" y="5257800"/>
            <a:ext cx="787269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i="1" dirty="0">
                <a:solidFill>
                  <a:srgbClr val="4472C4">
                    <a:lumMod val="75000"/>
                  </a:srgbClr>
                </a:solidFill>
              </a:rPr>
              <a:t>PI Synergia początkowej nauki języka obcego z edukacją wczesnoszkolną i technologiami informacyjno-komunikacyjnymi. </a:t>
            </a:r>
          </a:p>
          <a:p>
            <a:r>
              <a:rPr lang="pl-PL" sz="1200" dirty="0">
                <a:solidFill>
                  <a:prstClr val="black"/>
                </a:solidFill>
              </a:rPr>
              <a:t>Projekt współfinansowany przez Europejski Fundusz Społeczny w ramach Programu Operacyjnego Kapitał Ludzki. </a:t>
            </a:r>
          </a:p>
          <a:p>
            <a:r>
              <a:rPr lang="pl-PL" sz="1200" dirty="0">
                <a:solidFill>
                  <a:prstClr val="black"/>
                </a:solidFill>
              </a:rPr>
              <a:t>Priorytet III Wysoka jakość systemu oświaty, Działanie 3.3 Poprawa jakości kształcenia, Poddziałanie 3.3.4 Modernizacja treści i metod kształcenia – projekty konkursowe. </a:t>
            </a:r>
          </a:p>
        </p:txBody>
      </p:sp>
    </p:spTree>
    <p:extLst>
      <p:ext uri="{BB962C8B-B14F-4D97-AF65-F5344CB8AC3E}">
        <p14:creationId xmlns:p14="http://schemas.microsoft.com/office/powerpoint/2010/main" val="1164108052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ole tekstowe 9"/>
          <p:cNvSpPr txBox="1"/>
          <p:nvPr/>
        </p:nvSpPr>
        <p:spPr>
          <a:xfrm>
            <a:off x="274206" y="1993524"/>
            <a:ext cx="2664296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500" b="1" dirty="0" smtClean="0"/>
              <a:t>an </a:t>
            </a:r>
            <a:r>
              <a:rPr lang="pl-PL" sz="2500" b="1" dirty="0" err="1" smtClean="0"/>
              <a:t>onion</a:t>
            </a:r>
            <a:endParaRPr lang="pl-PL" sz="2500" b="1" dirty="0"/>
          </a:p>
        </p:txBody>
      </p:sp>
      <p:sp>
        <p:nvSpPr>
          <p:cNvPr id="11" name="pole tekstowe 10"/>
          <p:cNvSpPr txBox="1"/>
          <p:nvPr/>
        </p:nvSpPr>
        <p:spPr>
          <a:xfrm>
            <a:off x="3481055" y="1903052"/>
            <a:ext cx="2396912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500" b="1" dirty="0" smtClean="0"/>
              <a:t>a </a:t>
            </a:r>
            <a:r>
              <a:rPr lang="pl-PL" sz="2500" b="1" dirty="0" err="1" smtClean="0"/>
              <a:t>sweetcorn</a:t>
            </a:r>
            <a:endParaRPr lang="pl-PL" sz="2500" b="1" dirty="0"/>
          </a:p>
        </p:txBody>
      </p:sp>
      <p:sp>
        <p:nvSpPr>
          <p:cNvPr id="12" name="pole tekstowe 11"/>
          <p:cNvSpPr txBox="1"/>
          <p:nvPr/>
        </p:nvSpPr>
        <p:spPr>
          <a:xfrm>
            <a:off x="6588224" y="1951558"/>
            <a:ext cx="2289793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500" b="1" dirty="0" smtClean="0"/>
              <a:t>a </a:t>
            </a:r>
            <a:r>
              <a:rPr lang="pl-PL" sz="2500" b="1" dirty="0" err="1" smtClean="0"/>
              <a:t>cauliflower</a:t>
            </a:r>
            <a:endParaRPr lang="pl-PL" sz="2500" b="1" dirty="0"/>
          </a:p>
        </p:txBody>
      </p:sp>
      <p:sp>
        <p:nvSpPr>
          <p:cNvPr id="13" name="pole tekstowe 12"/>
          <p:cNvSpPr txBox="1"/>
          <p:nvPr/>
        </p:nvSpPr>
        <p:spPr>
          <a:xfrm>
            <a:off x="3096389" y="6240014"/>
            <a:ext cx="2181376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500" b="1" dirty="0" smtClean="0"/>
              <a:t>a </a:t>
            </a:r>
            <a:r>
              <a:rPr lang="pl-PL" sz="2500" b="1" dirty="0" err="1" smtClean="0"/>
              <a:t>potato</a:t>
            </a:r>
            <a:endParaRPr lang="pl-PL" sz="2500" b="1" dirty="0" smtClean="0"/>
          </a:p>
        </p:txBody>
      </p:sp>
      <p:sp>
        <p:nvSpPr>
          <p:cNvPr id="15" name="pole tekstowe 14"/>
          <p:cNvSpPr txBox="1"/>
          <p:nvPr/>
        </p:nvSpPr>
        <p:spPr>
          <a:xfrm>
            <a:off x="442108" y="6247567"/>
            <a:ext cx="1872208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500" b="1" dirty="0" smtClean="0"/>
              <a:t>a </a:t>
            </a:r>
            <a:r>
              <a:rPr lang="pl-PL" sz="2500" b="1" dirty="0" err="1" smtClean="0"/>
              <a:t>carrot</a:t>
            </a:r>
            <a:endParaRPr lang="pl-PL" sz="2500" b="1" dirty="0"/>
          </a:p>
        </p:txBody>
      </p:sp>
      <p:sp>
        <p:nvSpPr>
          <p:cNvPr id="25" name="pole tekstowe 24"/>
          <p:cNvSpPr txBox="1"/>
          <p:nvPr/>
        </p:nvSpPr>
        <p:spPr>
          <a:xfrm>
            <a:off x="468112" y="3702117"/>
            <a:ext cx="1846203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500" b="1" dirty="0" smtClean="0"/>
              <a:t>a </a:t>
            </a:r>
            <a:r>
              <a:rPr lang="pl-PL" sz="2500" b="1" dirty="0" err="1" smtClean="0"/>
              <a:t>cucumber</a:t>
            </a:r>
            <a:endParaRPr lang="pl-PL" sz="2500" b="1" dirty="0"/>
          </a:p>
        </p:txBody>
      </p:sp>
      <p:pic>
        <p:nvPicPr>
          <p:cNvPr id="3" name="Obraz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350" t="30838" r="20864" b="28835"/>
          <a:stretch/>
        </p:blipFill>
        <p:spPr>
          <a:xfrm>
            <a:off x="113599" y="2458952"/>
            <a:ext cx="2938683" cy="123352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Obraz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92433" y="59658"/>
            <a:ext cx="2853732" cy="190248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9" name="pole tekstowe 8"/>
          <p:cNvSpPr txBox="1"/>
          <p:nvPr/>
        </p:nvSpPr>
        <p:spPr>
          <a:xfrm>
            <a:off x="3821496" y="4033834"/>
            <a:ext cx="1456269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500" b="1" dirty="0" smtClean="0"/>
              <a:t>a </a:t>
            </a:r>
            <a:r>
              <a:rPr lang="pl-PL" sz="2500" b="1" dirty="0" err="1" smtClean="0"/>
              <a:t>radish</a:t>
            </a:r>
            <a:endParaRPr lang="pl-PL" sz="2500" b="1" dirty="0"/>
          </a:p>
        </p:txBody>
      </p:sp>
      <p:pic>
        <p:nvPicPr>
          <p:cNvPr id="14" name="Obraz 13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051" r="10625" b="1701"/>
          <a:stretch/>
        </p:blipFill>
        <p:spPr>
          <a:xfrm>
            <a:off x="6588224" y="2470578"/>
            <a:ext cx="2211750" cy="203003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6" name="pole tekstowe 15"/>
          <p:cNvSpPr txBox="1"/>
          <p:nvPr/>
        </p:nvSpPr>
        <p:spPr>
          <a:xfrm>
            <a:off x="6905028" y="4403105"/>
            <a:ext cx="1656184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500" b="1" dirty="0" smtClean="0"/>
              <a:t>a </a:t>
            </a:r>
            <a:r>
              <a:rPr lang="pl-PL" sz="2500" b="1" dirty="0" err="1" smtClean="0"/>
              <a:t>lettuce</a:t>
            </a:r>
            <a:endParaRPr lang="pl-PL" sz="2500" b="1" dirty="0"/>
          </a:p>
        </p:txBody>
      </p:sp>
      <p:pic>
        <p:nvPicPr>
          <p:cNvPr id="17" name="Obraz 16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313" t="6601" r="30313" b="12200"/>
          <a:stretch/>
        </p:blipFill>
        <p:spPr>
          <a:xfrm>
            <a:off x="5844198" y="4846226"/>
            <a:ext cx="1461702" cy="169557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9" name="pole tekstowe 18"/>
          <p:cNvSpPr txBox="1"/>
          <p:nvPr/>
        </p:nvSpPr>
        <p:spPr>
          <a:xfrm>
            <a:off x="7389981" y="6194611"/>
            <a:ext cx="1656184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500" b="1" dirty="0"/>
              <a:t>a</a:t>
            </a:r>
            <a:r>
              <a:rPr lang="pl-PL" sz="2500" b="1" dirty="0" smtClean="0"/>
              <a:t> </a:t>
            </a:r>
            <a:r>
              <a:rPr lang="pl-PL" sz="2500" b="1" dirty="0" err="1" smtClean="0"/>
              <a:t>tomato</a:t>
            </a:r>
            <a:endParaRPr lang="pl-PL" sz="2500" b="1" dirty="0"/>
          </a:p>
        </p:txBody>
      </p:sp>
      <p:pic>
        <p:nvPicPr>
          <p:cNvPr id="20" name="Picture 4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419872" y="188640"/>
            <a:ext cx="2431813" cy="15841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" name="Obraz 20" descr="onion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683568" y="0"/>
            <a:ext cx="1728192" cy="1728192"/>
          </a:xfrm>
          <a:prstGeom prst="rect">
            <a:avLst/>
          </a:prstGeom>
        </p:spPr>
      </p:pic>
      <p:pic>
        <p:nvPicPr>
          <p:cNvPr id="20481" name="Picture 1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0" y="4797152"/>
            <a:ext cx="2771800" cy="13280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3" name="Picture 3" descr="C:\Users\Karolina\Desktop\Pulpit\radish.pn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2987824" y="2348880"/>
            <a:ext cx="3095625" cy="2066925"/>
          </a:xfrm>
          <a:prstGeom prst="rect">
            <a:avLst/>
          </a:prstGeom>
          <a:noFill/>
        </p:spPr>
      </p:pic>
      <p:pic>
        <p:nvPicPr>
          <p:cNvPr id="22" name="Picture 2" descr="C:\Users\Karolina\Desktop\Pulpit\potato.jpeg"/>
          <p:cNvPicPr>
            <a:picLocks noChangeAspect="1" noChangeArrowheads="1"/>
          </p:cNvPicPr>
          <p:nvPr/>
        </p:nvPicPr>
        <p:blipFill>
          <a:blip r:embed="rId11" cstate="print"/>
          <a:srcRect l="12876" t="8290" r="16250" b="8290"/>
          <a:stretch>
            <a:fillRect/>
          </a:stretch>
        </p:blipFill>
        <p:spPr bwMode="auto">
          <a:xfrm>
            <a:off x="3203848" y="4797152"/>
            <a:ext cx="1890210" cy="1440160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12" grpId="0"/>
      <p:bldP spid="13" grpId="0"/>
      <p:bldP spid="25" grpId="0" build="allAtOnce"/>
      <p:bldP spid="1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le tekstowe 2"/>
          <p:cNvSpPr txBox="1"/>
          <p:nvPr/>
        </p:nvSpPr>
        <p:spPr>
          <a:xfrm>
            <a:off x="3563888" y="908720"/>
            <a:ext cx="15121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dirty="0" smtClean="0"/>
              <a:t>but </a:t>
            </a:r>
            <a:endParaRPr lang="pl-PL" dirty="0"/>
          </a:p>
        </p:txBody>
      </p:sp>
      <p:pic>
        <p:nvPicPr>
          <p:cNvPr id="5" name="Picture 3" descr="C:\Users\Karolina\Desktop\Pulpit\radish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3568" y="2492896"/>
            <a:ext cx="1944216" cy="1298138"/>
          </a:xfrm>
          <a:prstGeom prst="rect">
            <a:avLst/>
          </a:prstGeom>
          <a:noFill/>
        </p:spPr>
      </p:pic>
      <p:sp>
        <p:nvSpPr>
          <p:cNvPr id="6" name="pole tekstowe 5"/>
          <p:cNvSpPr txBox="1"/>
          <p:nvPr/>
        </p:nvSpPr>
        <p:spPr>
          <a:xfrm>
            <a:off x="3635896" y="2924944"/>
            <a:ext cx="15121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dirty="0" smtClean="0"/>
              <a:t>but </a:t>
            </a:r>
            <a:endParaRPr lang="pl-PL" dirty="0"/>
          </a:p>
        </p:txBody>
      </p:sp>
      <p:pic>
        <p:nvPicPr>
          <p:cNvPr id="7" name="Obraz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56176" y="2492896"/>
            <a:ext cx="1337205" cy="108517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8914" name="Picture 2" descr="C:\Users\Karolina\Desktop\Pulpit\potatoes_191427.jpg"/>
          <p:cNvPicPr>
            <a:picLocks noChangeAspect="1" noChangeArrowheads="1"/>
          </p:cNvPicPr>
          <p:nvPr/>
        </p:nvPicPr>
        <p:blipFill>
          <a:blip r:embed="rId5" cstate="print"/>
          <a:srcRect t="7259" r="16203"/>
          <a:stretch>
            <a:fillRect/>
          </a:stretch>
        </p:blipFill>
        <p:spPr bwMode="auto">
          <a:xfrm>
            <a:off x="6228184" y="4437112"/>
            <a:ext cx="1368152" cy="1008270"/>
          </a:xfrm>
          <a:prstGeom prst="rect">
            <a:avLst/>
          </a:prstGeom>
          <a:noFill/>
        </p:spPr>
      </p:pic>
      <p:sp>
        <p:nvSpPr>
          <p:cNvPr id="10" name="pole tekstowe 9"/>
          <p:cNvSpPr txBox="1"/>
          <p:nvPr/>
        </p:nvSpPr>
        <p:spPr>
          <a:xfrm>
            <a:off x="3635896" y="4941168"/>
            <a:ext cx="15121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dirty="0" smtClean="0"/>
              <a:t>but </a:t>
            </a:r>
            <a:endParaRPr lang="pl-PL" dirty="0"/>
          </a:p>
        </p:txBody>
      </p:sp>
      <p:pic>
        <p:nvPicPr>
          <p:cNvPr id="11" name="Obraz 10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313" t="6601" r="30313" b="12200"/>
          <a:stretch/>
        </p:blipFill>
        <p:spPr>
          <a:xfrm>
            <a:off x="1331640" y="188640"/>
            <a:ext cx="907531" cy="1052736"/>
          </a:xfrm>
          <a:prstGeom prst="rect">
            <a:avLst/>
          </a:prstGeom>
          <a:ln>
            <a:noFill/>
          </a:ln>
          <a:effectLst/>
        </p:spPr>
      </p:pic>
      <p:pic>
        <p:nvPicPr>
          <p:cNvPr id="38915" name="Picture 3" descr="D:\Pobierane\tomato-473764_1280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5400000">
            <a:off x="6103790" y="169018"/>
            <a:ext cx="941483" cy="1412776"/>
          </a:xfrm>
          <a:prstGeom prst="rect">
            <a:avLst/>
          </a:prstGeom>
          <a:noFill/>
        </p:spPr>
      </p:pic>
      <p:sp>
        <p:nvSpPr>
          <p:cNvPr id="13" name="pole tekstowe 12"/>
          <p:cNvSpPr txBox="1"/>
          <p:nvPr/>
        </p:nvSpPr>
        <p:spPr>
          <a:xfrm>
            <a:off x="1043608" y="1484784"/>
            <a:ext cx="151216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000" b="1" dirty="0" smtClean="0"/>
              <a:t>a </a:t>
            </a:r>
            <a:r>
              <a:rPr lang="pl-PL" sz="2000" b="1" dirty="0" err="1" smtClean="0"/>
              <a:t>tomat</a:t>
            </a:r>
            <a:r>
              <a:rPr lang="pl-PL" sz="2000" b="1" dirty="0" err="1" smtClean="0">
                <a:solidFill>
                  <a:srgbClr val="FF0000"/>
                </a:solidFill>
              </a:rPr>
              <a:t>o</a:t>
            </a:r>
            <a:endParaRPr lang="pl-PL" sz="2000" b="1" dirty="0">
              <a:solidFill>
                <a:srgbClr val="FF0000"/>
              </a:solidFill>
            </a:endParaRPr>
          </a:p>
        </p:txBody>
      </p:sp>
      <p:sp>
        <p:nvSpPr>
          <p:cNvPr id="14" name="pole tekstowe 13"/>
          <p:cNvSpPr txBox="1"/>
          <p:nvPr/>
        </p:nvSpPr>
        <p:spPr>
          <a:xfrm>
            <a:off x="5868144" y="1484784"/>
            <a:ext cx="144016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000" b="1" dirty="0" err="1" smtClean="0"/>
              <a:t>tomato</a:t>
            </a:r>
            <a:r>
              <a:rPr lang="pl-PL" sz="2000" b="1" dirty="0" err="1" smtClean="0">
                <a:solidFill>
                  <a:srgbClr val="FF0000"/>
                </a:solidFill>
              </a:rPr>
              <a:t>es</a:t>
            </a:r>
            <a:endParaRPr lang="pl-PL" sz="2000" b="1" dirty="0">
              <a:solidFill>
                <a:srgbClr val="FF0000"/>
              </a:solidFill>
            </a:endParaRPr>
          </a:p>
        </p:txBody>
      </p:sp>
      <p:pic>
        <p:nvPicPr>
          <p:cNvPr id="1026" name="Picture 2" descr="C:\Users\Karolina\Desktop\Pulpit\potato.jpeg"/>
          <p:cNvPicPr>
            <a:picLocks noChangeAspect="1" noChangeArrowheads="1"/>
          </p:cNvPicPr>
          <p:nvPr/>
        </p:nvPicPr>
        <p:blipFill>
          <a:blip r:embed="rId8" cstate="print"/>
          <a:srcRect l="12876" t="8290" r="16250" b="8290"/>
          <a:stretch>
            <a:fillRect/>
          </a:stretch>
        </p:blipFill>
        <p:spPr bwMode="auto">
          <a:xfrm>
            <a:off x="827584" y="4293096"/>
            <a:ext cx="1512168" cy="1152128"/>
          </a:xfrm>
          <a:prstGeom prst="rect">
            <a:avLst/>
          </a:prstGeom>
          <a:noFill/>
        </p:spPr>
      </p:pic>
    </p:spTree>
  </p:cSld>
  <p:clrMapOvr>
    <a:masterClrMapping/>
  </p:clrMapOvr>
  <p:transition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"/>
            <a:ext cx="6084168" cy="68472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Obraz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44208" y="3356993"/>
            <a:ext cx="1188132" cy="792088"/>
          </a:xfrm>
          <a:prstGeom prst="rect">
            <a:avLst/>
          </a:prstGeom>
          <a:ln>
            <a:noFill/>
          </a:ln>
          <a:effectLst/>
        </p:spPr>
      </p:pic>
      <p:pic>
        <p:nvPicPr>
          <p:cNvPr id="6" name="Obraz 5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350" t="30838" r="20864" b="28835"/>
          <a:stretch/>
        </p:blipFill>
        <p:spPr>
          <a:xfrm>
            <a:off x="6228184" y="4293096"/>
            <a:ext cx="1543937" cy="648072"/>
          </a:xfrm>
          <a:prstGeom prst="rect">
            <a:avLst/>
          </a:prstGeom>
          <a:ln>
            <a:noFill/>
          </a:ln>
          <a:effectLst/>
        </p:spPr>
      </p:pic>
      <p:pic>
        <p:nvPicPr>
          <p:cNvPr id="7" name="Obraz 6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051" r="10625" b="1701"/>
          <a:stretch/>
        </p:blipFill>
        <p:spPr>
          <a:xfrm>
            <a:off x="7668344" y="1988840"/>
            <a:ext cx="1296144" cy="1189653"/>
          </a:xfrm>
          <a:prstGeom prst="rect">
            <a:avLst/>
          </a:prstGeom>
          <a:ln>
            <a:noFill/>
          </a:ln>
          <a:effectLst/>
        </p:spPr>
      </p:pic>
      <p:pic>
        <p:nvPicPr>
          <p:cNvPr id="8" name="Obraz 7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313" t="6601" r="30313" b="12200"/>
          <a:stretch/>
        </p:blipFill>
        <p:spPr>
          <a:xfrm>
            <a:off x="7884368" y="4293096"/>
            <a:ext cx="1080120" cy="1252939"/>
          </a:xfrm>
          <a:prstGeom prst="rect">
            <a:avLst/>
          </a:prstGeom>
          <a:ln>
            <a:noFill/>
          </a:ln>
          <a:effectLst/>
        </p:spPr>
      </p:pic>
      <p:pic>
        <p:nvPicPr>
          <p:cNvPr id="11" name="Picture 4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228184" y="2204864"/>
            <a:ext cx="1296144" cy="8443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pole tekstowe 11"/>
          <p:cNvSpPr txBox="1"/>
          <p:nvPr/>
        </p:nvSpPr>
        <p:spPr>
          <a:xfrm>
            <a:off x="251520" y="1844824"/>
            <a:ext cx="13681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b="1" dirty="0" smtClean="0"/>
              <a:t>TOPS</a:t>
            </a:r>
            <a:endParaRPr lang="pl-PL" sz="2400" b="1" dirty="0"/>
          </a:p>
        </p:txBody>
      </p:sp>
      <p:sp>
        <p:nvSpPr>
          <p:cNvPr id="13" name="pole tekstowe 12"/>
          <p:cNvSpPr txBox="1"/>
          <p:nvPr/>
        </p:nvSpPr>
        <p:spPr>
          <a:xfrm>
            <a:off x="179512" y="5229200"/>
            <a:ext cx="1872208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500" b="1" dirty="0" smtClean="0"/>
              <a:t>BOTTOMS</a:t>
            </a:r>
            <a:endParaRPr lang="pl-PL" sz="2500" b="1" dirty="0"/>
          </a:p>
        </p:txBody>
      </p:sp>
      <p:pic>
        <p:nvPicPr>
          <p:cNvPr id="14" name="Obraz 1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06795" y="3284984"/>
            <a:ext cx="1337205" cy="108517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5" name="Obraz 14" descr="onion.jpg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6300192" y="5993904"/>
            <a:ext cx="864096" cy="864096"/>
          </a:xfrm>
          <a:prstGeom prst="rect">
            <a:avLst/>
          </a:prstGeom>
        </p:spPr>
      </p:pic>
      <p:pic>
        <p:nvPicPr>
          <p:cNvPr id="16" name="Picture 2" descr="C:\Users\Karolina\Desktop\Pulpit\potatoes_191427.jpg"/>
          <p:cNvPicPr>
            <a:picLocks noChangeAspect="1" noChangeArrowheads="1"/>
          </p:cNvPicPr>
          <p:nvPr/>
        </p:nvPicPr>
        <p:blipFill>
          <a:blip r:embed="rId11" cstate="print"/>
          <a:srcRect t="7259" r="16203"/>
          <a:stretch>
            <a:fillRect/>
          </a:stretch>
        </p:blipFill>
        <p:spPr bwMode="auto">
          <a:xfrm>
            <a:off x="6228184" y="5085184"/>
            <a:ext cx="1152128" cy="849069"/>
          </a:xfrm>
          <a:prstGeom prst="rect">
            <a:avLst/>
          </a:prstGeom>
          <a:noFill/>
        </p:spPr>
      </p:pic>
      <p:pic>
        <p:nvPicPr>
          <p:cNvPr id="17" name="Picture 1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7524328" y="6021288"/>
            <a:ext cx="1440160" cy="6900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lipsa 4"/>
          <p:cNvSpPr/>
          <p:nvPr/>
        </p:nvSpPr>
        <p:spPr>
          <a:xfrm>
            <a:off x="683568" y="764704"/>
            <a:ext cx="5184576" cy="4248472"/>
          </a:xfrm>
          <a:prstGeom prst="ellipse">
            <a:avLst/>
          </a:prstGeom>
          <a:noFill/>
          <a:ln>
            <a:solidFill>
              <a:srgbClr val="17D90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6" name="Elipsa 5"/>
          <p:cNvSpPr/>
          <p:nvPr/>
        </p:nvSpPr>
        <p:spPr>
          <a:xfrm>
            <a:off x="3203848" y="764704"/>
            <a:ext cx="4968552" cy="4176464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0" name="pole tekstowe 9"/>
          <p:cNvSpPr txBox="1"/>
          <p:nvPr/>
        </p:nvSpPr>
        <p:spPr>
          <a:xfrm>
            <a:off x="2051720" y="188640"/>
            <a:ext cx="2160240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500" b="1" dirty="0" smtClean="0"/>
              <a:t>Raw/ Surowe</a:t>
            </a:r>
            <a:endParaRPr lang="pl-PL" sz="2500" b="1" dirty="0"/>
          </a:p>
        </p:txBody>
      </p:sp>
      <p:sp>
        <p:nvSpPr>
          <p:cNvPr id="11" name="pole tekstowe 10"/>
          <p:cNvSpPr txBox="1"/>
          <p:nvPr/>
        </p:nvSpPr>
        <p:spPr>
          <a:xfrm>
            <a:off x="4788024" y="188640"/>
            <a:ext cx="2952328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500" b="1" dirty="0" err="1" smtClean="0"/>
              <a:t>Cooked</a:t>
            </a:r>
            <a:r>
              <a:rPr lang="pl-PL" sz="2500" b="1" dirty="0" smtClean="0"/>
              <a:t>/ Ugotowane</a:t>
            </a:r>
            <a:endParaRPr lang="pl-PL" sz="2500" b="1" dirty="0"/>
          </a:p>
        </p:txBody>
      </p:sp>
      <p:pic>
        <p:nvPicPr>
          <p:cNvPr id="12" name="Obraz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65104"/>
            <a:ext cx="1296651" cy="864096"/>
          </a:xfrm>
          <a:prstGeom prst="rect">
            <a:avLst/>
          </a:prstGeom>
        </p:spPr>
      </p:pic>
      <p:pic>
        <p:nvPicPr>
          <p:cNvPr id="14" name="Obraz 1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1880" y="4869160"/>
            <a:ext cx="1368152" cy="91210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5" name="Obraz 14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350" t="30838" r="20864" b="28835"/>
          <a:stretch/>
        </p:blipFill>
        <p:spPr>
          <a:xfrm>
            <a:off x="5220072" y="5013176"/>
            <a:ext cx="2154145" cy="90420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6" name="Obraz 1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772830"/>
            <a:ext cx="1337205" cy="108517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7" name="Obraz 16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051" r="10625" b="1701"/>
          <a:stretch/>
        </p:blipFill>
        <p:spPr>
          <a:xfrm>
            <a:off x="2339752" y="5668347"/>
            <a:ext cx="1296144" cy="118965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8" name="Obraz 17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313" t="6601" r="30313" b="12200"/>
          <a:stretch/>
        </p:blipFill>
        <p:spPr>
          <a:xfrm>
            <a:off x="4355976" y="5605061"/>
            <a:ext cx="1080120" cy="125293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9" name="Obraz 18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56176" y="5733256"/>
            <a:ext cx="1415784" cy="94348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0" name="Obraz 19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54368" y="4653136"/>
            <a:ext cx="1538112" cy="102500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899592" y="5373216"/>
            <a:ext cx="1296144" cy="8443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ole tekstowe 1"/>
          <p:cNvSpPr txBox="1"/>
          <p:nvPr/>
        </p:nvSpPr>
        <p:spPr>
          <a:xfrm>
            <a:off x="899592" y="2882971"/>
            <a:ext cx="1872208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5000" b="1" dirty="0" smtClean="0"/>
              <a:t>I </a:t>
            </a:r>
            <a:r>
              <a:rPr lang="pl-PL" sz="5000" b="1" dirty="0" err="1" smtClean="0"/>
              <a:t>like</a:t>
            </a:r>
            <a:endParaRPr lang="pl-PL" sz="5000" b="1" dirty="0"/>
          </a:p>
        </p:txBody>
      </p:sp>
      <p:cxnSp>
        <p:nvCxnSpPr>
          <p:cNvPr id="4" name="Łącznik prosty ze strzałką 3"/>
          <p:cNvCxnSpPr/>
          <p:nvPr/>
        </p:nvCxnSpPr>
        <p:spPr>
          <a:xfrm flipV="1">
            <a:off x="3131840" y="2492896"/>
            <a:ext cx="720080" cy="64807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Łącznik prosty ze strzałką 5"/>
          <p:cNvCxnSpPr/>
          <p:nvPr/>
        </p:nvCxnSpPr>
        <p:spPr>
          <a:xfrm flipV="1">
            <a:off x="3347864" y="2852936"/>
            <a:ext cx="2888705" cy="430887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Łącznik prosty ze strzałką 7"/>
          <p:cNvCxnSpPr/>
          <p:nvPr/>
        </p:nvCxnSpPr>
        <p:spPr>
          <a:xfrm>
            <a:off x="3419872" y="3501008"/>
            <a:ext cx="2600673" cy="50405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Łącznik prosty ze strzałką 9"/>
          <p:cNvCxnSpPr/>
          <p:nvPr/>
        </p:nvCxnSpPr>
        <p:spPr>
          <a:xfrm>
            <a:off x="3419872" y="3645024"/>
            <a:ext cx="1224136" cy="86409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00193" y="3645025"/>
            <a:ext cx="1153348" cy="10801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32" name="Picture 8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067944" y="0"/>
            <a:ext cx="683121" cy="1957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33" name="Picture 9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092280" y="1412776"/>
            <a:ext cx="936104" cy="17159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35" name="Picture 11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292080" y="4581128"/>
            <a:ext cx="946197" cy="16561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25" name="Łącznik prosty ze strzałką 24"/>
          <p:cNvCxnSpPr/>
          <p:nvPr/>
        </p:nvCxnSpPr>
        <p:spPr>
          <a:xfrm>
            <a:off x="3203848" y="3789040"/>
            <a:ext cx="216024" cy="64807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2" name="Picture 2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347864" y="4725144"/>
            <a:ext cx="864096" cy="15377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" name="Picture 8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491880" y="0"/>
            <a:ext cx="683121" cy="1957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9" name="Picture 9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516216" y="1340768"/>
            <a:ext cx="936104" cy="17159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" name="Picture 7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80313" y="3717032"/>
            <a:ext cx="1008112" cy="9441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1" name="Picture 11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427984" y="4653136"/>
            <a:ext cx="946197" cy="16561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" name="Picture 2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483768" y="4725144"/>
            <a:ext cx="864096" cy="15377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ole tekstowe 1"/>
          <p:cNvSpPr txBox="1"/>
          <p:nvPr/>
        </p:nvSpPr>
        <p:spPr>
          <a:xfrm>
            <a:off x="899592" y="2882971"/>
            <a:ext cx="1872208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5000" b="1" dirty="0" smtClean="0"/>
              <a:t>Lubię</a:t>
            </a:r>
            <a:endParaRPr lang="pl-PL" sz="5000" b="1" dirty="0"/>
          </a:p>
        </p:txBody>
      </p:sp>
      <p:cxnSp>
        <p:nvCxnSpPr>
          <p:cNvPr id="4" name="Łącznik prosty ze strzałką 3"/>
          <p:cNvCxnSpPr/>
          <p:nvPr/>
        </p:nvCxnSpPr>
        <p:spPr>
          <a:xfrm flipV="1">
            <a:off x="3491880" y="2060848"/>
            <a:ext cx="720080" cy="64807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Łącznik prosty ze strzałką 5"/>
          <p:cNvCxnSpPr/>
          <p:nvPr/>
        </p:nvCxnSpPr>
        <p:spPr>
          <a:xfrm flipV="1">
            <a:off x="3555503" y="2708920"/>
            <a:ext cx="2888705" cy="430887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Łącznik prosty ze strzałką 7"/>
          <p:cNvCxnSpPr/>
          <p:nvPr/>
        </p:nvCxnSpPr>
        <p:spPr>
          <a:xfrm>
            <a:off x="3555503" y="3429000"/>
            <a:ext cx="2600673" cy="50405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Łącznik prosty ze strzałką 9"/>
          <p:cNvCxnSpPr/>
          <p:nvPr/>
        </p:nvCxnSpPr>
        <p:spPr>
          <a:xfrm>
            <a:off x="3563888" y="3717032"/>
            <a:ext cx="1224136" cy="86409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00193" y="3645025"/>
            <a:ext cx="1153348" cy="10801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32" name="Picture 8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067944" y="188640"/>
            <a:ext cx="683121" cy="1957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33" name="Picture 9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092280" y="1412776"/>
            <a:ext cx="936104" cy="17159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35" name="Picture 11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292080" y="4581128"/>
            <a:ext cx="946197" cy="16561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25" name="Łącznik prosty ze strzałką 24"/>
          <p:cNvCxnSpPr/>
          <p:nvPr/>
        </p:nvCxnSpPr>
        <p:spPr>
          <a:xfrm>
            <a:off x="3203848" y="3789040"/>
            <a:ext cx="216024" cy="64807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2" name="Picture 2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347864" y="4725144"/>
            <a:ext cx="864096" cy="15377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" name="Picture 8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491880" y="188640"/>
            <a:ext cx="683121" cy="1957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9" name="Picture 9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516216" y="1340768"/>
            <a:ext cx="936104" cy="17159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" name="Picture 7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80313" y="3717032"/>
            <a:ext cx="1008112" cy="9441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1" name="Picture 11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427984" y="4653136"/>
            <a:ext cx="946197" cy="16561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" name="Picture 2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483768" y="4725144"/>
            <a:ext cx="864096" cy="15377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ole tekstowe 1"/>
          <p:cNvSpPr txBox="1"/>
          <p:nvPr/>
        </p:nvSpPr>
        <p:spPr>
          <a:xfrm>
            <a:off x="171127" y="2855258"/>
            <a:ext cx="3096344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5000" b="1" dirty="0" smtClean="0"/>
              <a:t>I </a:t>
            </a:r>
            <a:r>
              <a:rPr lang="pl-PL" sz="5000" b="1" dirty="0" err="1" smtClean="0"/>
              <a:t>don’t</a:t>
            </a:r>
            <a:r>
              <a:rPr lang="pl-PL" sz="5000" b="1" dirty="0" smtClean="0"/>
              <a:t> </a:t>
            </a:r>
            <a:r>
              <a:rPr lang="pl-PL" sz="5000" b="1" dirty="0" err="1" smtClean="0"/>
              <a:t>like</a:t>
            </a:r>
            <a:endParaRPr lang="pl-PL" sz="5000" b="1" dirty="0"/>
          </a:p>
        </p:txBody>
      </p:sp>
      <p:cxnSp>
        <p:nvCxnSpPr>
          <p:cNvPr id="4" name="Łącznik prosty ze strzałką 3"/>
          <p:cNvCxnSpPr/>
          <p:nvPr/>
        </p:nvCxnSpPr>
        <p:spPr>
          <a:xfrm flipV="1">
            <a:off x="3491880" y="2060848"/>
            <a:ext cx="720080" cy="64807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Łącznik prosty ze strzałką 5"/>
          <p:cNvCxnSpPr/>
          <p:nvPr/>
        </p:nvCxnSpPr>
        <p:spPr>
          <a:xfrm flipV="1">
            <a:off x="3555503" y="2708920"/>
            <a:ext cx="2888705" cy="430887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Łącznik prosty ze strzałką 7"/>
          <p:cNvCxnSpPr/>
          <p:nvPr/>
        </p:nvCxnSpPr>
        <p:spPr>
          <a:xfrm>
            <a:off x="3555503" y="3429000"/>
            <a:ext cx="2456657" cy="72008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Łącznik prosty ze strzałką 9"/>
          <p:cNvCxnSpPr/>
          <p:nvPr/>
        </p:nvCxnSpPr>
        <p:spPr>
          <a:xfrm>
            <a:off x="3563888" y="3717032"/>
            <a:ext cx="720080" cy="93610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pole tekstowe 10"/>
          <p:cNvSpPr txBox="1"/>
          <p:nvPr/>
        </p:nvSpPr>
        <p:spPr>
          <a:xfrm>
            <a:off x="4355976" y="1772816"/>
            <a:ext cx="1944216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500" b="1" dirty="0" err="1" smtClean="0"/>
              <a:t>potatoes</a:t>
            </a:r>
            <a:r>
              <a:rPr lang="pl-PL" sz="2500" b="1" dirty="0" smtClean="0"/>
              <a:t>.</a:t>
            </a:r>
            <a:endParaRPr lang="pl-PL" sz="2500" b="1" dirty="0"/>
          </a:p>
        </p:txBody>
      </p:sp>
      <p:sp>
        <p:nvSpPr>
          <p:cNvPr id="12" name="pole tekstowe 11"/>
          <p:cNvSpPr txBox="1"/>
          <p:nvPr/>
        </p:nvSpPr>
        <p:spPr>
          <a:xfrm>
            <a:off x="6444208" y="3140968"/>
            <a:ext cx="2088232" cy="4758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500" b="1" dirty="0" smtClean="0"/>
              <a:t> </a:t>
            </a:r>
            <a:r>
              <a:rPr lang="pl-PL" sz="2500" b="1" dirty="0" err="1" smtClean="0"/>
              <a:t>lettuce</a:t>
            </a:r>
            <a:r>
              <a:rPr lang="pl-PL" sz="2500" b="1" dirty="0" smtClean="0"/>
              <a:t>.</a:t>
            </a:r>
            <a:endParaRPr lang="pl-PL" sz="2500" b="1" dirty="0"/>
          </a:p>
        </p:txBody>
      </p:sp>
      <p:sp>
        <p:nvSpPr>
          <p:cNvPr id="13" name="pole tekstowe 12"/>
          <p:cNvSpPr txBox="1"/>
          <p:nvPr/>
        </p:nvSpPr>
        <p:spPr>
          <a:xfrm>
            <a:off x="5940152" y="5229200"/>
            <a:ext cx="2160240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500" b="1" dirty="0" smtClean="0"/>
              <a:t> </a:t>
            </a:r>
            <a:r>
              <a:rPr lang="pl-PL" sz="2500" b="1" dirty="0" err="1" smtClean="0"/>
              <a:t>onions</a:t>
            </a:r>
            <a:r>
              <a:rPr lang="pl-PL" sz="2500" b="1" dirty="0" smtClean="0"/>
              <a:t>.</a:t>
            </a:r>
            <a:endParaRPr lang="pl-PL" sz="2500" b="1" dirty="0"/>
          </a:p>
        </p:txBody>
      </p:sp>
      <p:sp>
        <p:nvSpPr>
          <p:cNvPr id="31" name="pole tekstowe 30"/>
          <p:cNvSpPr txBox="1"/>
          <p:nvPr/>
        </p:nvSpPr>
        <p:spPr>
          <a:xfrm>
            <a:off x="3491880" y="6380946"/>
            <a:ext cx="2016224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500" b="1" dirty="0" err="1" smtClean="0"/>
              <a:t>cauliflowers</a:t>
            </a:r>
            <a:r>
              <a:rPr lang="pl-PL" sz="2500" b="1" dirty="0" smtClean="0"/>
              <a:t>.</a:t>
            </a:r>
            <a:endParaRPr lang="pl-PL" dirty="0"/>
          </a:p>
        </p:txBody>
      </p:sp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84169" y="3789040"/>
            <a:ext cx="1198526" cy="12241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148064" y="404664"/>
            <a:ext cx="935164" cy="12961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5" name="Picture 7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588224" y="1124744"/>
            <a:ext cx="1924050" cy="2063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" name="Picture 5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139952" y="5013176"/>
            <a:ext cx="1368152" cy="12528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5" name="Picture 6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11960" y="404664"/>
            <a:ext cx="935164" cy="12961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08304" y="3789040"/>
            <a:ext cx="1198526" cy="12241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Picture 5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771800" y="5013176"/>
            <a:ext cx="1368152" cy="12528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2791805077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13" grpId="0"/>
      <p:bldP spid="31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ole tekstowe 1"/>
          <p:cNvSpPr txBox="1"/>
          <p:nvPr/>
        </p:nvSpPr>
        <p:spPr>
          <a:xfrm>
            <a:off x="171127" y="2855258"/>
            <a:ext cx="3096344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5000" b="1" dirty="0" smtClean="0"/>
              <a:t>Nie lubię</a:t>
            </a:r>
            <a:endParaRPr lang="pl-PL" sz="5000" b="1" dirty="0"/>
          </a:p>
        </p:txBody>
      </p:sp>
      <p:cxnSp>
        <p:nvCxnSpPr>
          <p:cNvPr id="4" name="Łącznik prosty ze strzałką 3"/>
          <p:cNvCxnSpPr/>
          <p:nvPr/>
        </p:nvCxnSpPr>
        <p:spPr>
          <a:xfrm flipV="1">
            <a:off x="3491880" y="2060848"/>
            <a:ext cx="720080" cy="64807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Łącznik prosty ze strzałką 5"/>
          <p:cNvCxnSpPr/>
          <p:nvPr/>
        </p:nvCxnSpPr>
        <p:spPr>
          <a:xfrm flipV="1">
            <a:off x="3555503" y="2708920"/>
            <a:ext cx="2888705" cy="430887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Łącznik prosty ze strzałką 7"/>
          <p:cNvCxnSpPr/>
          <p:nvPr/>
        </p:nvCxnSpPr>
        <p:spPr>
          <a:xfrm>
            <a:off x="3555503" y="3429000"/>
            <a:ext cx="2456657" cy="72008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Łącznik prosty ze strzałką 9"/>
          <p:cNvCxnSpPr/>
          <p:nvPr/>
        </p:nvCxnSpPr>
        <p:spPr>
          <a:xfrm>
            <a:off x="3563888" y="3717032"/>
            <a:ext cx="720080" cy="93610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84169" y="3789040"/>
            <a:ext cx="1198526" cy="12241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148064" y="404664"/>
            <a:ext cx="935164" cy="12961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5" name="Picture 7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588224" y="1124744"/>
            <a:ext cx="1924050" cy="2063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" name="Picture 5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139952" y="5013176"/>
            <a:ext cx="1368152" cy="12528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5" name="Picture 6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11960" y="404664"/>
            <a:ext cx="935164" cy="12961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08304" y="3789040"/>
            <a:ext cx="1198526" cy="12241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Picture 5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771800" y="5013176"/>
            <a:ext cx="1368152" cy="12528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2791805077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" name="Tabela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01401131"/>
              </p:ext>
            </p:extLst>
          </p:nvPr>
        </p:nvGraphicFramePr>
        <p:xfrm>
          <a:off x="683568" y="188640"/>
          <a:ext cx="7992887" cy="4214863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799896"/>
                <a:gridCol w="4192991"/>
              </a:tblGrid>
              <a:tr h="434041">
                <a:tc>
                  <a:txBody>
                    <a:bodyPr/>
                    <a:lstStyle/>
                    <a:p>
                      <a:pPr algn="ctr"/>
                      <a:r>
                        <a:rPr lang="pl-PL" sz="2500" b="1" dirty="0" err="1" smtClean="0"/>
                        <a:t>Like</a:t>
                      </a:r>
                      <a:r>
                        <a:rPr lang="pl-PL" sz="2500" b="1" dirty="0" smtClean="0"/>
                        <a:t>/ Lubię</a:t>
                      </a:r>
                      <a:endParaRPr lang="pl-PL" sz="25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2500" b="1" dirty="0" err="1" smtClean="0"/>
                        <a:t>Don’t</a:t>
                      </a:r>
                      <a:r>
                        <a:rPr lang="pl-PL" sz="2500" b="1" dirty="0" smtClean="0"/>
                        <a:t> </a:t>
                      </a:r>
                      <a:r>
                        <a:rPr lang="pl-PL" sz="2500" b="1" dirty="0" err="1" smtClean="0"/>
                        <a:t>like</a:t>
                      </a:r>
                      <a:r>
                        <a:rPr lang="pl-PL" sz="2500" b="1" dirty="0" smtClean="0"/>
                        <a:t>/ Nie lubię</a:t>
                      </a:r>
                      <a:endParaRPr lang="pl-PL" sz="2500" b="1" dirty="0"/>
                    </a:p>
                  </a:txBody>
                  <a:tcPr/>
                </a:tc>
              </a:tr>
              <a:tr h="3742423">
                <a:tc>
                  <a:txBody>
                    <a:bodyPr/>
                    <a:lstStyle/>
                    <a:p>
                      <a:endParaRPr lang="pl-P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l-PL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7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5445224"/>
            <a:ext cx="1080120" cy="9890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8" name="Picture 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403648" y="4581128"/>
            <a:ext cx="936104" cy="956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" name="Picture 7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87824" y="5085184"/>
            <a:ext cx="1080120" cy="11585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" name="Picture 6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427984" y="4509120"/>
            <a:ext cx="792088" cy="10978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" name="Picture 8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436096" y="4797152"/>
            <a:ext cx="502524" cy="14401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2" name="Picture 9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156176" y="4437112"/>
            <a:ext cx="746350" cy="13681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3" name="Picture 11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7164288" y="4725144"/>
            <a:ext cx="822780" cy="14401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" name="Picture 7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7884368" y="5157192"/>
            <a:ext cx="999568" cy="9361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2123728" y="5448403"/>
            <a:ext cx="792088" cy="14095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852395287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ole tekstowe 1"/>
          <p:cNvSpPr txBox="1"/>
          <p:nvPr/>
        </p:nvSpPr>
        <p:spPr>
          <a:xfrm>
            <a:off x="3131840" y="2924944"/>
            <a:ext cx="288032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3000" dirty="0" smtClean="0">
                <a:latin typeface="Comic Sans MS" pitchFamily="66" charset="0"/>
              </a:rPr>
              <a:t>VEGETABLES</a:t>
            </a:r>
            <a:endParaRPr lang="pl-PL" sz="3000" dirty="0">
              <a:latin typeface="Comic Sans MS" pitchFamily="66" charset="0"/>
            </a:endParaRPr>
          </a:p>
        </p:txBody>
      </p:sp>
      <p:cxnSp>
        <p:nvCxnSpPr>
          <p:cNvPr id="4" name="Łącznik prosty ze strzałką 3"/>
          <p:cNvCxnSpPr/>
          <p:nvPr/>
        </p:nvCxnSpPr>
        <p:spPr>
          <a:xfrm flipH="1" flipV="1">
            <a:off x="2123728" y="1628800"/>
            <a:ext cx="1080120" cy="93610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Łącznik prosty ze strzałką 5"/>
          <p:cNvCxnSpPr/>
          <p:nvPr/>
        </p:nvCxnSpPr>
        <p:spPr>
          <a:xfrm flipV="1">
            <a:off x="5868144" y="1700808"/>
            <a:ext cx="1152128" cy="93610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Łącznik prosty ze strzałką 7"/>
          <p:cNvCxnSpPr/>
          <p:nvPr/>
        </p:nvCxnSpPr>
        <p:spPr>
          <a:xfrm>
            <a:off x="5796136" y="3645024"/>
            <a:ext cx="1152128" cy="86409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Łącznik prosty ze strzałką 9"/>
          <p:cNvCxnSpPr/>
          <p:nvPr/>
        </p:nvCxnSpPr>
        <p:spPr>
          <a:xfrm flipH="1">
            <a:off x="2123728" y="3717032"/>
            <a:ext cx="1080120" cy="86409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Łącznik prosty ze strzałką 11"/>
          <p:cNvCxnSpPr/>
          <p:nvPr/>
        </p:nvCxnSpPr>
        <p:spPr>
          <a:xfrm>
            <a:off x="4499992" y="3789040"/>
            <a:ext cx="0" cy="93610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pole tekstowe 12"/>
          <p:cNvSpPr txBox="1"/>
          <p:nvPr/>
        </p:nvSpPr>
        <p:spPr>
          <a:xfrm>
            <a:off x="7092280" y="1484784"/>
            <a:ext cx="1440160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500" dirty="0" smtClean="0">
                <a:solidFill>
                  <a:srgbClr val="17D90D"/>
                </a:solidFill>
                <a:latin typeface="Comic Sans MS" pitchFamily="66" charset="0"/>
              </a:rPr>
              <a:t>GREEN</a:t>
            </a:r>
            <a:endParaRPr lang="pl-PL" sz="2500" dirty="0">
              <a:solidFill>
                <a:srgbClr val="17D90D"/>
              </a:solidFill>
              <a:latin typeface="Comic Sans MS" pitchFamily="66" charset="0"/>
            </a:endParaRPr>
          </a:p>
        </p:txBody>
      </p:sp>
      <p:sp>
        <p:nvSpPr>
          <p:cNvPr id="15" name="pole tekstowe 14"/>
          <p:cNvSpPr txBox="1"/>
          <p:nvPr/>
        </p:nvSpPr>
        <p:spPr>
          <a:xfrm>
            <a:off x="763960" y="1421160"/>
            <a:ext cx="1440160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500" dirty="0" smtClean="0">
                <a:solidFill>
                  <a:srgbClr val="FF0000"/>
                </a:solidFill>
                <a:latin typeface="Comic Sans MS" pitchFamily="66" charset="0"/>
              </a:rPr>
              <a:t>RED</a:t>
            </a:r>
            <a:endParaRPr lang="pl-PL" sz="2500" dirty="0">
              <a:solidFill>
                <a:srgbClr val="FF0000"/>
              </a:solidFill>
              <a:latin typeface="Comic Sans MS" pitchFamily="66" charset="0"/>
            </a:endParaRPr>
          </a:p>
        </p:txBody>
      </p:sp>
      <p:sp>
        <p:nvSpPr>
          <p:cNvPr id="16" name="pole tekstowe 15"/>
          <p:cNvSpPr txBox="1"/>
          <p:nvPr/>
        </p:nvSpPr>
        <p:spPr>
          <a:xfrm>
            <a:off x="7020272" y="4437112"/>
            <a:ext cx="1656184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500" dirty="0" smtClean="0">
                <a:solidFill>
                  <a:srgbClr val="FBA905"/>
                </a:solidFill>
                <a:latin typeface="Comic Sans MS" pitchFamily="66" charset="0"/>
              </a:rPr>
              <a:t>ORANGE</a:t>
            </a:r>
            <a:endParaRPr lang="pl-PL" sz="2500" dirty="0">
              <a:solidFill>
                <a:srgbClr val="FBA905"/>
              </a:solidFill>
              <a:latin typeface="Comic Sans MS" pitchFamily="66" charset="0"/>
            </a:endParaRPr>
          </a:p>
        </p:txBody>
      </p:sp>
      <p:sp>
        <p:nvSpPr>
          <p:cNvPr id="17" name="pole tekstowe 16"/>
          <p:cNvSpPr txBox="1"/>
          <p:nvPr/>
        </p:nvSpPr>
        <p:spPr>
          <a:xfrm>
            <a:off x="3707904" y="4797152"/>
            <a:ext cx="1440160" cy="477054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pl-PL" sz="2500" dirty="0" smtClean="0">
                <a:solidFill>
                  <a:schemeClr val="bg1"/>
                </a:solidFill>
                <a:latin typeface="Comic Sans MS" pitchFamily="66" charset="0"/>
              </a:rPr>
              <a:t>WHITE</a:t>
            </a:r>
            <a:endParaRPr lang="pl-PL" sz="2500" dirty="0">
              <a:solidFill>
                <a:schemeClr val="bg1"/>
              </a:solidFill>
              <a:latin typeface="Comic Sans MS" pitchFamily="66" charset="0"/>
            </a:endParaRPr>
          </a:p>
        </p:txBody>
      </p:sp>
      <p:sp>
        <p:nvSpPr>
          <p:cNvPr id="18" name="pole tekstowe 17"/>
          <p:cNvSpPr txBox="1"/>
          <p:nvPr/>
        </p:nvSpPr>
        <p:spPr>
          <a:xfrm>
            <a:off x="899592" y="4653136"/>
            <a:ext cx="1440160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500" dirty="0" smtClean="0">
                <a:solidFill>
                  <a:schemeClr val="accent6">
                    <a:lumMod val="50000"/>
                  </a:schemeClr>
                </a:solidFill>
                <a:latin typeface="Comic Sans MS" pitchFamily="66" charset="0"/>
              </a:rPr>
              <a:t>BROWN</a:t>
            </a:r>
            <a:endParaRPr lang="pl-PL" sz="2500" dirty="0">
              <a:solidFill>
                <a:schemeClr val="accent6">
                  <a:lumMod val="50000"/>
                </a:schemeClr>
              </a:solidFill>
              <a:latin typeface="Comic Sans MS" pitchFamily="66" charset="0"/>
            </a:endParaRPr>
          </a:p>
        </p:txBody>
      </p:sp>
      <p:cxnSp>
        <p:nvCxnSpPr>
          <p:cNvPr id="20" name="Łącznik prosty ze strzałką 19"/>
          <p:cNvCxnSpPr/>
          <p:nvPr/>
        </p:nvCxnSpPr>
        <p:spPr>
          <a:xfrm flipV="1">
            <a:off x="4499992" y="2132856"/>
            <a:ext cx="0" cy="57606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pole tekstowe 21"/>
          <p:cNvSpPr txBox="1"/>
          <p:nvPr/>
        </p:nvSpPr>
        <p:spPr>
          <a:xfrm>
            <a:off x="3707904" y="1484784"/>
            <a:ext cx="1800200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500" dirty="0" smtClean="0">
                <a:solidFill>
                  <a:srgbClr val="FFFF00"/>
                </a:solidFill>
                <a:latin typeface="Comic Sans MS" pitchFamily="66" charset="0"/>
              </a:rPr>
              <a:t>YELLOW</a:t>
            </a:r>
            <a:endParaRPr lang="pl-PL" sz="2500" dirty="0">
              <a:solidFill>
                <a:srgbClr val="FFFF00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6864</TotalTime>
  <Words>132</Words>
  <Application>Microsoft Office PowerPoint</Application>
  <PresentationFormat>Pokaz na ekranie (4:3)</PresentationFormat>
  <Paragraphs>52</Paragraphs>
  <Slides>12</Slides>
  <Notes>12</Notes>
  <HiddenSlides>0</HiddenSlides>
  <MMClips>0</MMClips>
  <ScaleCrop>false</ScaleCrop>
  <HeadingPairs>
    <vt:vector size="6" baseType="variant">
      <vt:variant>
        <vt:lpstr>Używane czcionki</vt:lpstr>
      </vt:variant>
      <vt:variant>
        <vt:i4>4</vt:i4>
      </vt:variant>
      <vt:variant>
        <vt:lpstr>Motyw</vt:lpstr>
      </vt:variant>
      <vt:variant>
        <vt:i4>1</vt:i4>
      </vt:variant>
      <vt:variant>
        <vt:lpstr>Tytuły slajdów</vt:lpstr>
      </vt:variant>
      <vt:variant>
        <vt:i4>12</vt:i4>
      </vt:variant>
    </vt:vector>
  </HeadingPairs>
  <TitlesOfParts>
    <vt:vector size="17" baseType="lpstr">
      <vt:lpstr>Arial</vt:lpstr>
      <vt:lpstr>Calibri</vt:lpstr>
      <vt:lpstr>Comic Sans MS</vt:lpstr>
      <vt:lpstr>Times New Roman</vt:lpstr>
      <vt:lpstr>Motyw pakietu Office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WINTER FUN</dc:title>
  <dc:creator>Karolina</dc:creator>
  <cp:lastModifiedBy>Admin</cp:lastModifiedBy>
  <cp:revision>329</cp:revision>
  <dcterms:created xsi:type="dcterms:W3CDTF">2014-08-20T07:15:50Z</dcterms:created>
  <dcterms:modified xsi:type="dcterms:W3CDTF">2015-08-11T14:46:56Z</dcterms:modified>
</cp:coreProperties>
</file>