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6" r:id="rId2"/>
    <p:sldId id="257" r:id="rId3"/>
    <p:sldId id="269" r:id="rId4"/>
    <p:sldId id="271" r:id="rId5"/>
    <p:sldId id="272" r:id="rId6"/>
    <p:sldId id="273" r:id="rId7"/>
    <p:sldId id="258" r:id="rId8"/>
    <p:sldId id="256" r:id="rId9"/>
    <p:sldId id="261" r:id="rId10"/>
    <p:sldId id="263" r:id="rId11"/>
    <p:sldId id="264" r:id="rId12"/>
    <p:sldId id="270" r:id="rId13"/>
    <p:sldId id="265" r:id="rId14"/>
    <p:sldId id="267" r:id="rId15"/>
    <p:sldId id="27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072" autoAdjust="0"/>
  </p:normalViewPr>
  <p:slideViewPr>
    <p:cSldViewPr>
      <p:cViewPr varScale="1">
        <p:scale>
          <a:sx n="56" d="100"/>
          <a:sy n="56" d="100"/>
        </p:scale>
        <p:origin x="180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EDC54B-A3F6-464C-9202-FA5C73CEC82A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AD4C85A0-A728-4B5E-8C91-C5E6377A09F4}">
      <dgm:prSet phldrT="[Tekst]"/>
      <dgm:spPr/>
      <dgm:t>
        <a:bodyPr/>
        <a:lstStyle/>
        <a:p>
          <a:r>
            <a:rPr lang="pl-PL" dirty="0" err="1" smtClean="0"/>
            <a:t>actor</a:t>
          </a:r>
          <a:r>
            <a:rPr lang="pl-PL" dirty="0" smtClean="0"/>
            <a:t>, </a:t>
          </a:r>
          <a:r>
            <a:rPr lang="pl-PL" dirty="0" err="1" smtClean="0"/>
            <a:t>actress</a:t>
          </a:r>
          <a:r>
            <a:rPr lang="pl-PL" dirty="0" smtClean="0"/>
            <a:t>, </a:t>
          </a:r>
          <a:r>
            <a:rPr lang="pl-PL" dirty="0" err="1" smtClean="0"/>
            <a:t>stage</a:t>
          </a:r>
          <a:r>
            <a:rPr lang="pl-PL" dirty="0" smtClean="0"/>
            <a:t>, </a:t>
          </a:r>
          <a:r>
            <a:rPr lang="pl-PL" dirty="0" err="1" smtClean="0"/>
            <a:t>puppets</a:t>
          </a:r>
          <a:r>
            <a:rPr lang="pl-PL" dirty="0" smtClean="0"/>
            <a:t>, </a:t>
          </a:r>
          <a:r>
            <a:rPr lang="pl-PL" dirty="0" err="1" smtClean="0"/>
            <a:t>curtain</a:t>
          </a:r>
          <a:r>
            <a:rPr lang="pl-PL" dirty="0" smtClean="0"/>
            <a:t>, </a:t>
          </a:r>
          <a:r>
            <a:rPr lang="pl-PL" dirty="0" err="1" smtClean="0"/>
            <a:t>lights</a:t>
          </a:r>
          <a:r>
            <a:rPr lang="pl-PL" dirty="0" smtClean="0"/>
            <a:t>, </a:t>
          </a:r>
          <a:r>
            <a:rPr lang="pl-PL" dirty="0" err="1" smtClean="0"/>
            <a:t>masks</a:t>
          </a:r>
          <a:r>
            <a:rPr lang="pl-PL" dirty="0" smtClean="0"/>
            <a:t>, </a:t>
          </a:r>
          <a:r>
            <a:rPr lang="pl-PL" dirty="0" err="1" smtClean="0"/>
            <a:t>seats</a:t>
          </a:r>
          <a:endParaRPr lang="en-GB" dirty="0"/>
        </a:p>
      </dgm:t>
    </dgm:pt>
    <dgm:pt modelId="{49DE4F8E-403B-4AA2-B797-3C5618CF4D25}" type="parTrans" cxnId="{6995ECF7-7AE2-450B-AFFF-4AD2E84D73D3}">
      <dgm:prSet/>
      <dgm:spPr/>
      <dgm:t>
        <a:bodyPr/>
        <a:lstStyle/>
        <a:p>
          <a:endParaRPr lang="en-GB"/>
        </a:p>
      </dgm:t>
    </dgm:pt>
    <dgm:pt modelId="{B882AAF1-0E27-4AF5-BCF6-C8EA1A7EBE1C}" type="sibTrans" cxnId="{6995ECF7-7AE2-450B-AFFF-4AD2E84D73D3}">
      <dgm:prSet/>
      <dgm:spPr/>
      <dgm:t>
        <a:bodyPr/>
        <a:lstStyle/>
        <a:p>
          <a:endParaRPr lang="en-GB"/>
        </a:p>
      </dgm:t>
    </dgm:pt>
    <dgm:pt modelId="{12864E04-784C-4122-857E-6E561BDED64A}">
      <dgm:prSet phldrT="[Tekst]"/>
      <dgm:spPr/>
      <dgm:t>
        <a:bodyPr/>
        <a:lstStyle/>
        <a:p>
          <a:r>
            <a:rPr lang="pl-PL" dirty="0" err="1" smtClean="0"/>
            <a:t>actor</a:t>
          </a:r>
          <a:r>
            <a:rPr lang="pl-PL" dirty="0" smtClean="0"/>
            <a:t>, </a:t>
          </a:r>
          <a:r>
            <a:rPr lang="pl-PL" dirty="0" err="1" smtClean="0"/>
            <a:t>actress</a:t>
          </a:r>
          <a:r>
            <a:rPr lang="pl-PL" dirty="0" smtClean="0"/>
            <a:t>, </a:t>
          </a:r>
          <a:r>
            <a:rPr lang="pl-PL" dirty="0" err="1" smtClean="0"/>
            <a:t>screen</a:t>
          </a:r>
          <a:r>
            <a:rPr lang="pl-PL" dirty="0" smtClean="0"/>
            <a:t>, </a:t>
          </a:r>
          <a:r>
            <a:rPr lang="pl-PL" dirty="0" err="1" smtClean="0"/>
            <a:t>curtain</a:t>
          </a:r>
          <a:r>
            <a:rPr lang="pl-PL" dirty="0" smtClean="0"/>
            <a:t>, </a:t>
          </a:r>
          <a:r>
            <a:rPr lang="pl-PL" dirty="0" err="1" smtClean="0"/>
            <a:t>lights</a:t>
          </a:r>
          <a:r>
            <a:rPr lang="pl-PL" dirty="0" smtClean="0"/>
            <a:t>, </a:t>
          </a:r>
          <a:r>
            <a:rPr lang="pl-PL" dirty="0" err="1" smtClean="0"/>
            <a:t>seats</a:t>
          </a:r>
          <a:r>
            <a:rPr lang="pl-PL" dirty="0" smtClean="0"/>
            <a:t> </a:t>
          </a:r>
          <a:endParaRPr lang="en-GB" dirty="0"/>
        </a:p>
      </dgm:t>
    </dgm:pt>
    <dgm:pt modelId="{C6623087-0063-4FF8-85AD-C159AD0965C7}" type="parTrans" cxnId="{B0853F6B-C8F3-454B-8261-986E57FA81DA}">
      <dgm:prSet/>
      <dgm:spPr/>
      <dgm:t>
        <a:bodyPr/>
        <a:lstStyle/>
        <a:p>
          <a:endParaRPr lang="en-GB"/>
        </a:p>
      </dgm:t>
    </dgm:pt>
    <dgm:pt modelId="{3FF112D4-17F2-4A78-A570-81AC5A834AE3}" type="sibTrans" cxnId="{B0853F6B-C8F3-454B-8261-986E57FA81DA}">
      <dgm:prSet/>
      <dgm:spPr/>
      <dgm:t>
        <a:bodyPr/>
        <a:lstStyle/>
        <a:p>
          <a:endParaRPr lang="en-GB"/>
        </a:p>
      </dgm:t>
    </dgm:pt>
    <dgm:pt modelId="{5324CD45-0845-418B-914E-38B4131F17C2}" type="pres">
      <dgm:prSet presAssocID="{64EDC54B-A3F6-464C-9202-FA5C73CEC82A}" presName="compositeShape" presStyleCnt="0">
        <dgm:presLayoutVars>
          <dgm:chMax val="7"/>
          <dgm:dir/>
          <dgm:resizeHandles val="exact"/>
        </dgm:presLayoutVars>
      </dgm:prSet>
      <dgm:spPr/>
    </dgm:pt>
    <dgm:pt modelId="{426C71BB-92A2-4949-97F7-F882ABBE7076}" type="pres">
      <dgm:prSet presAssocID="{AD4C85A0-A728-4B5E-8C91-C5E6377A09F4}" presName="circ1" presStyleLbl="vennNode1" presStyleIdx="0" presStyleCnt="2"/>
      <dgm:spPr/>
      <dgm:t>
        <a:bodyPr/>
        <a:lstStyle/>
        <a:p>
          <a:endParaRPr lang="en-GB"/>
        </a:p>
      </dgm:t>
    </dgm:pt>
    <dgm:pt modelId="{C036C8BF-3053-4483-9A52-3A1F6918C698}" type="pres">
      <dgm:prSet presAssocID="{AD4C85A0-A728-4B5E-8C91-C5E6377A09F4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CC3800E-EDBC-441E-8AD1-BECF69A3DDB0}" type="pres">
      <dgm:prSet presAssocID="{12864E04-784C-4122-857E-6E561BDED64A}" presName="circ2" presStyleLbl="vennNode1" presStyleIdx="1" presStyleCnt="2" custScaleX="101869"/>
      <dgm:spPr/>
      <dgm:t>
        <a:bodyPr/>
        <a:lstStyle/>
        <a:p>
          <a:endParaRPr lang="en-GB"/>
        </a:p>
      </dgm:t>
    </dgm:pt>
    <dgm:pt modelId="{7FD4389E-9B2E-409B-AC33-638C9C594DD6}" type="pres">
      <dgm:prSet presAssocID="{12864E04-784C-4122-857E-6E561BDED64A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B6558BF2-38B7-4893-8B74-E8D889DC76CE}" type="presOf" srcId="{AD4C85A0-A728-4B5E-8C91-C5E6377A09F4}" destId="{C036C8BF-3053-4483-9A52-3A1F6918C698}" srcOrd="1" destOrd="0" presId="urn:microsoft.com/office/officeart/2005/8/layout/venn1"/>
    <dgm:cxn modelId="{230746EE-ACCB-4568-8DBC-EEF6BA10EE81}" type="presOf" srcId="{12864E04-784C-4122-857E-6E561BDED64A}" destId="{7FD4389E-9B2E-409B-AC33-638C9C594DD6}" srcOrd="1" destOrd="0" presId="urn:microsoft.com/office/officeart/2005/8/layout/venn1"/>
    <dgm:cxn modelId="{BF84DBDD-7313-40EB-9677-F0EBBF9CA8B3}" type="presOf" srcId="{64EDC54B-A3F6-464C-9202-FA5C73CEC82A}" destId="{5324CD45-0845-418B-914E-38B4131F17C2}" srcOrd="0" destOrd="0" presId="urn:microsoft.com/office/officeart/2005/8/layout/venn1"/>
    <dgm:cxn modelId="{46227DBC-0053-4EF7-91EA-02CEC19F4FDE}" type="presOf" srcId="{AD4C85A0-A728-4B5E-8C91-C5E6377A09F4}" destId="{426C71BB-92A2-4949-97F7-F882ABBE7076}" srcOrd="0" destOrd="0" presId="urn:microsoft.com/office/officeart/2005/8/layout/venn1"/>
    <dgm:cxn modelId="{6995ECF7-7AE2-450B-AFFF-4AD2E84D73D3}" srcId="{64EDC54B-A3F6-464C-9202-FA5C73CEC82A}" destId="{AD4C85A0-A728-4B5E-8C91-C5E6377A09F4}" srcOrd="0" destOrd="0" parTransId="{49DE4F8E-403B-4AA2-B797-3C5618CF4D25}" sibTransId="{B882AAF1-0E27-4AF5-BCF6-C8EA1A7EBE1C}"/>
    <dgm:cxn modelId="{7707BED8-9882-464D-9C57-D446E07578DD}" type="presOf" srcId="{12864E04-784C-4122-857E-6E561BDED64A}" destId="{3CC3800E-EDBC-441E-8AD1-BECF69A3DDB0}" srcOrd="0" destOrd="0" presId="urn:microsoft.com/office/officeart/2005/8/layout/venn1"/>
    <dgm:cxn modelId="{B0853F6B-C8F3-454B-8261-986E57FA81DA}" srcId="{64EDC54B-A3F6-464C-9202-FA5C73CEC82A}" destId="{12864E04-784C-4122-857E-6E561BDED64A}" srcOrd="1" destOrd="0" parTransId="{C6623087-0063-4FF8-85AD-C159AD0965C7}" sibTransId="{3FF112D4-17F2-4A78-A570-81AC5A834AE3}"/>
    <dgm:cxn modelId="{F7F7DFA2-CC51-4A95-84A0-34D39CF7255F}" type="presParOf" srcId="{5324CD45-0845-418B-914E-38B4131F17C2}" destId="{426C71BB-92A2-4949-97F7-F882ABBE7076}" srcOrd="0" destOrd="0" presId="urn:microsoft.com/office/officeart/2005/8/layout/venn1"/>
    <dgm:cxn modelId="{F40F8364-DF19-4D3D-BA5D-051019F1D07B}" type="presParOf" srcId="{5324CD45-0845-418B-914E-38B4131F17C2}" destId="{C036C8BF-3053-4483-9A52-3A1F6918C698}" srcOrd="1" destOrd="0" presId="urn:microsoft.com/office/officeart/2005/8/layout/venn1"/>
    <dgm:cxn modelId="{F2908046-9C93-4343-9C97-93C29815427A}" type="presParOf" srcId="{5324CD45-0845-418B-914E-38B4131F17C2}" destId="{3CC3800E-EDBC-441E-8AD1-BECF69A3DDB0}" srcOrd="2" destOrd="0" presId="urn:microsoft.com/office/officeart/2005/8/layout/venn1"/>
    <dgm:cxn modelId="{D0DFF5C6-5F8A-4A2C-BB49-DB3165B6EA31}" type="presParOf" srcId="{5324CD45-0845-418B-914E-38B4131F17C2}" destId="{7FD4389E-9B2E-409B-AC33-638C9C594DD6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6C71BB-92A2-4949-97F7-F882ABBE7076}">
      <dsp:nvSpPr>
        <dsp:cNvPr id="0" name=""/>
        <dsp:cNvSpPr/>
      </dsp:nvSpPr>
      <dsp:spPr>
        <a:xfrm>
          <a:off x="140948" y="707359"/>
          <a:ext cx="3929648" cy="392964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100" kern="1200" dirty="0" err="1" smtClean="0"/>
            <a:t>actor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actress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stage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puppets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curtain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lights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masks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seats</a:t>
          </a:r>
          <a:endParaRPr lang="en-GB" sz="3100" kern="1200" dirty="0"/>
        </a:p>
      </dsp:txBody>
      <dsp:txXfrm>
        <a:off x="689683" y="1170749"/>
        <a:ext cx="2265743" cy="3002868"/>
      </dsp:txXfrm>
    </dsp:sp>
    <dsp:sp modelId="{3CC3800E-EDBC-441E-8AD1-BECF69A3DDB0}">
      <dsp:nvSpPr>
        <dsp:cNvPr id="0" name=""/>
        <dsp:cNvSpPr/>
      </dsp:nvSpPr>
      <dsp:spPr>
        <a:xfrm>
          <a:off x="2936405" y="707359"/>
          <a:ext cx="4003093" cy="392964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100" kern="1200" dirty="0" err="1" smtClean="0"/>
            <a:t>actor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actress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screen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curtain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lights</a:t>
          </a:r>
          <a:r>
            <a:rPr lang="pl-PL" sz="3100" kern="1200" dirty="0" smtClean="0"/>
            <a:t>, </a:t>
          </a:r>
          <a:r>
            <a:rPr lang="pl-PL" sz="3100" kern="1200" dirty="0" err="1" smtClean="0"/>
            <a:t>seats</a:t>
          </a:r>
          <a:r>
            <a:rPr lang="pl-PL" sz="3100" kern="1200" dirty="0" smtClean="0"/>
            <a:t> </a:t>
          </a:r>
          <a:endParaRPr lang="en-GB" sz="3100" kern="1200" dirty="0"/>
        </a:p>
      </dsp:txBody>
      <dsp:txXfrm>
        <a:off x="4072418" y="1170749"/>
        <a:ext cx="2308090" cy="30028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CE799-B404-426A-A58A-840AB619166F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31A26A-EAE9-467A-B84C-9CFA2A7AB3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25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DA9E5E-BACE-426B-8737-71873A06C8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305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943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4504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027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829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9518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3805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1456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1544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6892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31A26A-EAE9-467A-B84C-9CFA2A7AB3C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480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019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661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21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085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073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62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0335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857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4586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138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147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7326A5-C67C-4620-9F4A-854B6D6C0A87}" type="datetimeFigureOut">
              <a:rPr lang="en-GB" smtClean="0"/>
              <a:t>11/08/2015</a:t>
            </a:fld>
            <a:endParaRPr lang="en-GB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AB197-D1B3-444A-8A5B-6271F015B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008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22 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THEATRE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45721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na Musielak\Desktop\TN shutterstock plus dodatkowe rysunki\theatre\shutterstock_643473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30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na Musielak\Desktop\DS_TN_materials\RYSUNKI\kino1 kolo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1403648" y="260648"/>
            <a:ext cx="5909270" cy="610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0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0" y="2313547"/>
            <a:ext cx="3056964" cy="2294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-8127" y="4589930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030072" y="0"/>
            <a:ext cx="3056964" cy="231354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3025027" y="4608512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1" name="Prostokąt 10"/>
          <p:cNvSpPr/>
          <p:nvPr/>
        </p:nvSpPr>
        <p:spPr>
          <a:xfrm>
            <a:off x="3003176" y="2311350"/>
            <a:ext cx="3110751" cy="230535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5225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le tekstowe 5"/>
          <p:cNvSpPr txBox="1"/>
          <p:nvPr/>
        </p:nvSpPr>
        <p:spPr>
          <a:xfrm>
            <a:off x="539552" y="663500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err="1" smtClean="0">
                <a:solidFill>
                  <a:schemeClr val="accent2">
                    <a:lumMod val="75000"/>
                  </a:schemeClr>
                </a:solidFill>
              </a:rPr>
              <a:t>theatre</a:t>
            </a:r>
            <a:endParaRPr lang="en-GB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115616" y="2996952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err="1" smtClean="0">
                <a:solidFill>
                  <a:srgbClr val="00B0F0"/>
                </a:solidFill>
              </a:rPr>
              <a:t>puppet</a:t>
            </a:r>
            <a:endParaRPr lang="en-GB" sz="5400" b="1" dirty="0">
              <a:solidFill>
                <a:srgbClr val="00B0F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5294969" y="3077750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err="1" smtClean="0"/>
              <a:t>cinema</a:t>
            </a:r>
            <a:endParaRPr lang="en-GB" sz="5400" b="1" dirty="0"/>
          </a:p>
        </p:txBody>
      </p:sp>
      <p:sp>
        <p:nvSpPr>
          <p:cNvPr id="9" name="pole tekstowe 8"/>
          <p:cNvSpPr txBox="1"/>
          <p:nvPr/>
        </p:nvSpPr>
        <p:spPr>
          <a:xfrm>
            <a:off x="3275856" y="5208842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err="1" smtClean="0">
                <a:solidFill>
                  <a:schemeClr val="accent6">
                    <a:lumMod val="75000"/>
                  </a:schemeClr>
                </a:solidFill>
              </a:rPr>
              <a:t>actress</a:t>
            </a:r>
            <a:endParaRPr lang="en-GB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5292080" y="1052736"/>
            <a:ext cx="30963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400" b="1" dirty="0" err="1" smtClean="0">
                <a:solidFill>
                  <a:srgbClr val="00B050"/>
                </a:solidFill>
              </a:rPr>
              <a:t>actor</a:t>
            </a:r>
            <a:endParaRPr lang="en-GB" sz="5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867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81069" y="3645024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/>
              <a:t>screen</a:t>
            </a:r>
            <a:endParaRPr lang="en-GB" sz="6000" b="1" dirty="0"/>
          </a:p>
        </p:txBody>
      </p:sp>
      <p:pic>
        <p:nvPicPr>
          <p:cNvPr id="1030" name="Picture 6" descr="C:\Users\Anna Musielak\Desktop\DS_TN_materials\RYSUNKI\scena kol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288234" cy="30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le tekstowe 7"/>
          <p:cNvSpPr txBox="1"/>
          <p:nvPr/>
        </p:nvSpPr>
        <p:spPr>
          <a:xfrm>
            <a:off x="5724128" y="1484784"/>
            <a:ext cx="2520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err="1" smtClean="0">
                <a:solidFill>
                  <a:srgbClr val="C00000"/>
                </a:solidFill>
              </a:rPr>
              <a:t>stage</a:t>
            </a:r>
            <a:endParaRPr lang="en-GB" sz="60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Anna Musielak\Desktop\TN shutterstock plus dodatkowe rysunki\theatre\shutterstock_13049838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05" y="260648"/>
            <a:ext cx="4211960" cy="2808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7802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na Musielak\Desktop\DS_TN_materials\RYSUNKI\popcor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44824"/>
            <a:ext cx="2215430" cy="299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nna Musielak\Desktop\DS_TN_materials\RYSUNKI\maska bw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107506"/>
            <a:ext cx="2043410" cy="2473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69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455377296"/>
              </p:ext>
            </p:extLst>
          </p:nvPr>
        </p:nvGraphicFramePr>
        <p:xfrm>
          <a:off x="1115616" y="836712"/>
          <a:ext cx="7080448" cy="5344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4926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Obraz 5" descr="D:\my pics and music\posts\DSCF370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9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4067944" y="3140968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dirty="0" smtClean="0"/>
              <a:t>+</a:t>
            </a:r>
            <a:endParaRPr lang="en-GB" sz="96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292080" y="3325633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dirty="0" err="1" smtClean="0"/>
              <a:t>puppet</a:t>
            </a:r>
            <a:endParaRPr lang="en-GB" sz="7200" b="1" dirty="0"/>
          </a:p>
        </p:txBody>
      </p:sp>
      <p:pic>
        <p:nvPicPr>
          <p:cNvPr id="2" name="Picture 2" descr="C:\Users\Anna Musielak\Desktop\DS_TN_materials\RYSUNKI\ręka bw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94152"/>
            <a:ext cx="2190750" cy="29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102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nna Musielak\Desktop\DS_TN_materials\RYSUNKI\pacynka żab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4070"/>
            <a:ext cx="4104456" cy="681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2311350"/>
            <a:ext cx="3056964" cy="2355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-8127" y="4589930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3030072" y="-18582"/>
            <a:ext cx="3056964" cy="234032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025027" y="4608512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3043518" y="2321740"/>
            <a:ext cx="3056964" cy="22949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0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510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le tekstowe 2"/>
          <p:cNvSpPr txBox="1"/>
          <p:nvPr/>
        </p:nvSpPr>
        <p:spPr>
          <a:xfrm>
            <a:off x="4283968" y="2734180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dirty="0" smtClean="0"/>
              <a:t>+</a:t>
            </a:r>
            <a:endParaRPr lang="en-GB" sz="96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543600" y="2918845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dirty="0" err="1" smtClean="0"/>
              <a:t>puppet</a:t>
            </a:r>
            <a:endParaRPr lang="en-GB" sz="7200" b="1" dirty="0"/>
          </a:p>
        </p:txBody>
      </p:sp>
      <p:pic>
        <p:nvPicPr>
          <p:cNvPr id="2051" name="Picture 3" descr="C:\Users\Anna Musielak\Desktop\DS_TN_materials\RYSUNKI\sznurek b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2276872"/>
            <a:ext cx="3797300" cy="2770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473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Anna Musielak\Desktop\DS_TN_materials\RYSUNKI\marionetka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0"/>
            <a:ext cx="3744416" cy="6767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2311350"/>
            <a:ext cx="3056964" cy="2355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-8127" y="4589930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3030072" y="-18582"/>
            <a:ext cx="3056964" cy="234032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025027" y="4608512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3043518" y="2321740"/>
            <a:ext cx="3056964" cy="22949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0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57779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na Musielak\Desktop\DS_TN_materials\RYSUNKI\skarpetki bw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22242"/>
            <a:ext cx="2236787" cy="284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4283968" y="2734180"/>
            <a:ext cx="10081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9600" dirty="0" smtClean="0"/>
              <a:t>+</a:t>
            </a:r>
            <a:endParaRPr lang="en-GB" sz="96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543600" y="2918845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7200" b="1" dirty="0" err="1" smtClean="0"/>
              <a:t>puppet</a:t>
            </a:r>
            <a:endParaRPr lang="en-GB" sz="7200" b="1" dirty="0"/>
          </a:p>
        </p:txBody>
      </p:sp>
    </p:spTree>
    <p:extLst>
      <p:ext uri="{BB962C8B-B14F-4D97-AF65-F5344CB8AC3E}">
        <p14:creationId xmlns:p14="http://schemas.microsoft.com/office/powerpoint/2010/main" val="262484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na Musielak\Desktop\DS_TN_materials\RYSUNKI\pacynka wąż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0"/>
            <a:ext cx="3384376" cy="6624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0" y="2311350"/>
            <a:ext cx="3056964" cy="235512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-8127" y="4589930"/>
            <a:ext cx="3030072" cy="233212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ostokąt 4"/>
          <p:cNvSpPr/>
          <p:nvPr/>
        </p:nvSpPr>
        <p:spPr>
          <a:xfrm>
            <a:off x="3030072" y="-18582"/>
            <a:ext cx="3056964" cy="234032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3025027" y="4608512"/>
            <a:ext cx="3088901" cy="22949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6087036" y="4589930"/>
            <a:ext cx="3092822" cy="2332129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6060141" y="-18582"/>
            <a:ext cx="3119717" cy="2340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080872" y="2311350"/>
            <a:ext cx="3098986" cy="2305355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3043518" y="2321740"/>
            <a:ext cx="3056964" cy="22949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0" y="0"/>
            <a:ext cx="3056964" cy="235937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152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na Musielak\Desktop\DS_TN_materials\RYSUNKI\drygen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10506"/>
            <a:ext cx="1265238" cy="150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nna Musielak\Desktop\DS_TN_materials\RYSUNKI\aktorka kolor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258"/>
          <a:stretch/>
        </p:blipFill>
        <p:spPr bwMode="auto">
          <a:xfrm>
            <a:off x="4057163" y="250590"/>
            <a:ext cx="917080" cy="2059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Anna Musielak\Desktop\DS_TN_materials\RYSUNKI\aktor2 kolor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50000"/>
          <a:stretch/>
        </p:blipFill>
        <p:spPr bwMode="auto">
          <a:xfrm>
            <a:off x="6784295" y="435610"/>
            <a:ext cx="1403027" cy="1916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nna Musielak\Desktop\DS_TN_materials\RYSUNKI\scena kolo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48" y="2519814"/>
            <a:ext cx="2311002" cy="165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Anna Musielak\Desktop\DS_TN_materials\RYSUNKI\maska bw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295" y="2912407"/>
            <a:ext cx="1206500" cy="146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Anna Musielak\Desktop\DS_TN_materials\RYSUNKI\samolot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679" y="3144203"/>
            <a:ext cx="2938508" cy="810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Anna Musielak\Desktop\DS_TN_materials\RYSUNKI\pacynka żaba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979" y="4589596"/>
            <a:ext cx="1185908" cy="1969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Anna Musielak\Desktop\DS_TN_materials\RYSUNKI\pacynki na palce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91" y="4636429"/>
            <a:ext cx="1893393" cy="2035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3" descr="C:\Users\Anna Musielak\Desktop\DS_TN_materials\RYSUNKI\rękawiczki kolor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4295" y="4840655"/>
            <a:ext cx="1860654" cy="146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Łącznik prostoliniowy 2"/>
          <p:cNvCxnSpPr/>
          <p:nvPr/>
        </p:nvCxnSpPr>
        <p:spPr>
          <a:xfrm>
            <a:off x="0" y="235244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Łącznik prostoliniowy 22"/>
          <p:cNvCxnSpPr/>
          <p:nvPr/>
        </p:nvCxnSpPr>
        <p:spPr>
          <a:xfrm>
            <a:off x="-56297" y="4477193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568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1481</TotalTime>
  <Words>105</Words>
  <Application>Microsoft Office PowerPoint</Application>
  <PresentationFormat>Pokaz na ekranie (4:3)</PresentationFormat>
  <Paragraphs>32</Paragraphs>
  <Slides>15</Slides>
  <Notes>11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 string sock finger</dc:title>
  <dc:creator>English Academy</dc:creator>
  <cp:lastModifiedBy>Admin</cp:lastModifiedBy>
  <cp:revision>32</cp:revision>
  <dcterms:created xsi:type="dcterms:W3CDTF">2015-01-03T20:47:47Z</dcterms:created>
  <dcterms:modified xsi:type="dcterms:W3CDTF">2015-08-11T14:45:57Z</dcterms:modified>
</cp:coreProperties>
</file>