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5" r:id="rId2"/>
    <p:sldId id="264" r:id="rId3"/>
    <p:sldId id="277" r:id="rId4"/>
    <p:sldId id="267" r:id="rId5"/>
    <p:sldId id="268" r:id="rId6"/>
    <p:sldId id="278" r:id="rId7"/>
    <p:sldId id="259" r:id="rId8"/>
    <p:sldId id="272" r:id="rId9"/>
    <p:sldId id="260" r:id="rId10"/>
    <p:sldId id="262" r:id="rId11"/>
    <p:sldId id="263" r:id="rId12"/>
    <p:sldId id="266" r:id="rId13"/>
    <p:sldId id="271" r:id="rId14"/>
    <p:sldId id="265" r:id="rId15"/>
    <p:sldId id="261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6" autoAdjust="0"/>
    <p:restoredTop sz="62536" autoAdjust="0"/>
  </p:normalViewPr>
  <p:slideViewPr>
    <p:cSldViewPr>
      <p:cViewPr varScale="1">
        <p:scale>
          <a:sx n="46" d="100"/>
          <a:sy n="46" d="100"/>
        </p:scale>
        <p:origin x="205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5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9F69E7-2F3C-4A14-BD03-5BB5390CFAFC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DA9E5E-BACE-426B-8737-71873A06C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53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631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2623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4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08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5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8744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681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079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307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929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9290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7641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033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487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37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22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674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914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059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937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7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152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24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CF085-E594-4A75-8FD0-6CDAA7FFE22B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46A78-6053-4754-BE88-F6CB5C0AE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054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21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44960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na Musielak\Desktop\TN shutterstock plus dodatkowe rysunki\jobs\shutterstock_1169556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7560839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95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84064" y="124669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teacher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84064" y="419902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doctor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actress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actor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987824" y="2692538"/>
            <a:ext cx="61561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photographer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93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torebka papierow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826" y="919839"/>
            <a:ext cx="352425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760543" y="3140968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</p:spTree>
    <p:extLst>
      <p:ext uri="{BB962C8B-B14F-4D97-AF65-F5344CB8AC3E}">
        <p14:creationId xmlns:p14="http://schemas.microsoft.com/office/powerpoint/2010/main" val="13686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nna Musielak\Desktop\DS_TN_materials\RYSUNKI\aparat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132" y="4370657"/>
            <a:ext cx="1998927" cy="189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Anna Musielak\Desktop\DS_TN_materials\RYSUNKI\maska b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27171"/>
            <a:ext cx="1800200" cy="217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na Musielak\Desktop\TN shutterstock plus dodatkowe rysunki\dodatkowe\stetoskop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35316"/>
            <a:ext cx="2664296" cy="23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TN shutterstock plus dodatkowe rysunki\dodatkowe\tablic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001" y="893192"/>
            <a:ext cx="2454275" cy="215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51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1124744"/>
            <a:ext cx="3673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school</a:t>
            </a:r>
            <a:endParaRPr lang="en-GB" sz="9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520208" y="2694404"/>
            <a:ext cx="4421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theatre</a:t>
            </a:r>
            <a:endParaRPr lang="en-GB" sz="9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95536" y="4494604"/>
            <a:ext cx="45012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hospital</a:t>
            </a:r>
            <a:endParaRPr lang="en-GB" sz="9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475171" y="70960"/>
            <a:ext cx="4421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camera</a:t>
            </a:r>
            <a:endParaRPr lang="en-GB" sz="9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5267790" y="5157192"/>
            <a:ext cx="3673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photo</a:t>
            </a:r>
            <a:endParaRPr lang="en-GB" sz="96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89193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984875" y="97797"/>
            <a:ext cx="7321363" cy="67413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Łącznik prostoliniowy 3"/>
          <p:cNvCxnSpPr>
            <a:stCxn id="2" idx="0"/>
            <a:endCxn id="2" idx="4"/>
          </p:cNvCxnSpPr>
          <p:nvPr/>
        </p:nvCxnSpPr>
        <p:spPr>
          <a:xfrm>
            <a:off x="4645557" y="97797"/>
            <a:ext cx="0" cy="6741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>
            <a:stCxn id="2" idx="2"/>
            <a:endCxn id="2" idx="6"/>
          </p:cNvCxnSpPr>
          <p:nvPr/>
        </p:nvCxnSpPr>
        <p:spPr>
          <a:xfrm>
            <a:off x="984875" y="3468481"/>
            <a:ext cx="7321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oliniowy 7"/>
          <p:cNvCxnSpPr>
            <a:stCxn id="2" idx="1"/>
          </p:cNvCxnSpPr>
          <p:nvPr/>
        </p:nvCxnSpPr>
        <p:spPr>
          <a:xfrm>
            <a:off x="2057064" y="1085047"/>
            <a:ext cx="5176985" cy="4740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9"/>
          <p:cNvCxnSpPr>
            <a:stCxn id="2" idx="7"/>
            <a:endCxn id="2" idx="3"/>
          </p:cNvCxnSpPr>
          <p:nvPr/>
        </p:nvCxnSpPr>
        <p:spPr>
          <a:xfrm flipH="1">
            <a:off x="2057064" y="1085047"/>
            <a:ext cx="5176985" cy="4766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na Musielak\Desktop\DS_TN_materials\RYSUNKI\aparat2 kolor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742"/>
          <a:stretch/>
        </p:blipFill>
        <p:spPr bwMode="auto">
          <a:xfrm>
            <a:off x="3039726" y="5360864"/>
            <a:ext cx="1132246" cy="92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DS_TN_materials\RYSUNKI\aktor2 kolor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63" b="50000"/>
          <a:stretch/>
        </p:blipFill>
        <p:spPr bwMode="auto">
          <a:xfrm>
            <a:off x="1619629" y="1848732"/>
            <a:ext cx="874869" cy="12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esktop\DS_TN_materials\RYSUNKI\kino1 kolor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" t="50491" r="-2215" b="-1419"/>
          <a:stretch/>
        </p:blipFill>
        <p:spPr bwMode="auto">
          <a:xfrm>
            <a:off x="6678156" y="3876674"/>
            <a:ext cx="958315" cy="108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na Musielak\Desktop\DS_TN_materials\RYSUNKI\szkoł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727" y="5293505"/>
            <a:ext cx="1482815" cy="73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na Musielak\Desktop\DS_TN_materials\RYSUNKI\zdjęcia w ramkach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88" r="29066" b="59914"/>
          <a:stretch/>
        </p:blipFill>
        <p:spPr bwMode="auto">
          <a:xfrm>
            <a:off x="6713676" y="2291346"/>
            <a:ext cx="1126067" cy="8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na Musielak\Desktop\DS_TN_materials\RYSUNKI\aktorka kolor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53" r="29694"/>
          <a:stretch/>
        </p:blipFill>
        <p:spPr bwMode="auto">
          <a:xfrm>
            <a:off x="5094321" y="332655"/>
            <a:ext cx="719521" cy="150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nna Musielak\Desktop\DS_TN_materials\RYSUNKI\aparat kolor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726" y="604885"/>
            <a:ext cx="975505" cy="92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Anna Musielak\Desktop\DS_TN_materials\RYSUNKI\zdjęcia w ramkach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7" t="50000"/>
          <a:stretch/>
        </p:blipFill>
        <p:spPr bwMode="auto">
          <a:xfrm>
            <a:off x="1508238" y="3793051"/>
            <a:ext cx="1097651" cy="115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37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 Musielak\AppData\Local\Microsoft\Windows\INetCache\IE\W0AT1QPW\cartoon-hospital[1].gif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2949"/>
            <a:ext cx="3240360" cy="313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nna Musielak\Desktop\DS_TN_materials\RYSUNKI\scena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111165"/>
            <a:ext cx="3816424" cy="273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nna Musielak\Desktop\DS_TN_materials\RYSUNKI\szkoł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96752"/>
            <a:ext cx="419759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14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/>
          <a:lstStyle/>
          <a:p>
            <a:r>
              <a:rPr lang="pl-PL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l-PL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doctor</a:t>
            </a:r>
            <a:r>
              <a:rPr lang="pl-PL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works</a:t>
            </a:r>
            <a:r>
              <a:rPr lang="pl-PL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at</a:t>
            </a:r>
            <a:r>
              <a:rPr lang="pl-PL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 </a:t>
            </a:r>
            <a:endParaRPr lang="en-GB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59832" y="2852936"/>
            <a:ext cx="3168352" cy="2769171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pl-PL" dirty="0" err="1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pl-PL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chool</a:t>
            </a:r>
            <a:endParaRPr lang="pl-PL" dirty="0" smtClean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514350" indent="-514350">
              <a:buAutoNum type="alphaLcPeriod"/>
            </a:pPr>
            <a:r>
              <a:rPr lang="pl-PL" dirty="0" err="1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pl-PL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ospital</a:t>
            </a:r>
            <a:endParaRPr lang="pl-PL" dirty="0" smtClean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514350" indent="-514350">
              <a:buAutoNum type="alphaLcPeriod"/>
            </a:pPr>
            <a:r>
              <a:rPr lang="pl-PL" dirty="0" err="1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  <a:r>
              <a:rPr lang="pl-PL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inema</a:t>
            </a:r>
            <a:endParaRPr lang="pl-PL" dirty="0" smtClean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</a:endParaRPr>
          </a:p>
        </p:txBody>
      </p:sp>
      <p:cxnSp>
        <p:nvCxnSpPr>
          <p:cNvPr id="5" name="Łącznik prostoliniowy 4"/>
          <p:cNvCxnSpPr/>
          <p:nvPr/>
        </p:nvCxnSpPr>
        <p:spPr>
          <a:xfrm>
            <a:off x="2987824" y="3933056"/>
            <a:ext cx="2412000" cy="0"/>
          </a:xfrm>
          <a:prstGeom prst="line">
            <a:avLst/>
          </a:prstGeom>
          <a:ln w="508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375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A </a:t>
            </a:r>
            <a:r>
              <a:rPr lang="pl-PL" b="1" dirty="0" err="1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teacher</a:t>
            </a:r>
            <a:r>
              <a:rPr lang="pl-PL" b="1" dirty="0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 </a:t>
            </a:r>
            <a:r>
              <a:rPr lang="pl-PL" b="1" dirty="0" err="1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works</a:t>
            </a:r>
            <a:r>
              <a:rPr lang="pl-PL" b="1" dirty="0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 </a:t>
            </a:r>
            <a:r>
              <a:rPr lang="pl-PL" b="1" dirty="0" err="1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at</a:t>
            </a:r>
            <a:r>
              <a:rPr lang="pl-PL" b="1" dirty="0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 a </a:t>
            </a:r>
            <a:endParaRPr lang="en-GB" b="1" dirty="0">
              <a:solidFill>
                <a:srgbClr val="0070C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59832" y="2564904"/>
            <a:ext cx="2880320" cy="2232247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pl-PL" b="1" dirty="0" err="1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s</a:t>
            </a:r>
            <a:r>
              <a:rPr lang="pl-PL" b="1" dirty="0" err="1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chool</a:t>
            </a:r>
            <a:endParaRPr lang="pl-PL" b="1" dirty="0" smtClean="0">
              <a:solidFill>
                <a:srgbClr val="0070C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pPr marL="514350" indent="-514350">
              <a:buAutoNum type="alphaLcPeriod"/>
            </a:pPr>
            <a:r>
              <a:rPr lang="pl-PL" b="1" dirty="0" err="1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h</a:t>
            </a:r>
            <a:r>
              <a:rPr lang="pl-PL" b="1" dirty="0" err="1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ospital</a:t>
            </a:r>
            <a:endParaRPr lang="pl-PL" b="1" dirty="0" smtClean="0">
              <a:solidFill>
                <a:srgbClr val="0070C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pPr marL="514350" indent="-514350">
              <a:buAutoNum type="alphaLcPeriod"/>
            </a:pPr>
            <a:r>
              <a:rPr lang="pl-PL" b="1" dirty="0" err="1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c</a:t>
            </a:r>
            <a:r>
              <a:rPr lang="pl-PL" b="1" dirty="0" err="1" smtClean="0">
                <a:solidFill>
                  <a:srgbClr val="0070C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inema</a:t>
            </a:r>
            <a:endParaRPr lang="pl-PL" b="1" dirty="0" smtClean="0">
              <a:solidFill>
                <a:srgbClr val="0070C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</p:txBody>
      </p:sp>
      <p:cxnSp>
        <p:nvCxnSpPr>
          <p:cNvPr id="4" name="Łącznik prostoliniowy 3"/>
          <p:cNvCxnSpPr/>
          <p:nvPr/>
        </p:nvCxnSpPr>
        <p:spPr>
          <a:xfrm>
            <a:off x="2987824" y="3140968"/>
            <a:ext cx="2412000" cy="0"/>
          </a:xfrm>
          <a:prstGeom prst="line">
            <a:avLst/>
          </a:prstGeom>
          <a:ln w="50800"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1524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897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An</a:t>
            </a:r>
            <a:r>
              <a:rPr lang="pl-PL" b="1" dirty="0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actor</a:t>
            </a:r>
            <a:r>
              <a:rPr lang="pl-PL" b="1" dirty="0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works</a:t>
            </a:r>
            <a:r>
              <a:rPr lang="pl-PL" b="1" dirty="0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at</a:t>
            </a:r>
            <a:r>
              <a:rPr lang="pl-PL" b="1" dirty="0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a </a:t>
            </a:r>
            <a:endParaRPr lang="en-GB" b="1" dirty="0">
              <a:solidFill>
                <a:srgbClr val="CC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771800" y="2420888"/>
            <a:ext cx="3826768" cy="2044824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school</a:t>
            </a:r>
            <a:endParaRPr lang="pl-PL" b="1" dirty="0" smtClean="0">
              <a:solidFill>
                <a:srgbClr val="CC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514350" indent="-514350">
              <a:buAutoNum type="alphaLcPeriod"/>
            </a:pPr>
            <a:r>
              <a:rPr lang="pl-PL" b="1" dirty="0" err="1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h</a:t>
            </a:r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ospital</a:t>
            </a:r>
            <a:endParaRPr lang="pl-PL" b="1" dirty="0" smtClean="0">
              <a:solidFill>
                <a:srgbClr val="CC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514350" indent="-514350">
              <a:buAutoNum type="alphaLcPeriod"/>
            </a:pPr>
            <a:r>
              <a:rPr lang="pl-PL" b="1" dirty="0" err="1" smtClean="0">
                <a:solidFill>
                  <a:srgbClr val="CC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theatre</a:t>
            </a:r>
            <a:endParaRPr lang="pl-PL" b="1" dirty="0" smtClean="0">
              <a:solidFill>
                <a:srgbClr val="CC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0" indent="0">
              <a:buNone/>
            </a:pPr>
            <a:endParaRPr lang="en-GB" b="1" dirty="0">
              <a:solidFill>
                <a:srgbClr val="CC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cxnSp>
        <p:nvCxnSpPr>
          <p:cNvPr id="4" name="Łącznik prostoliniowy 3"/>
          <p:cNvCxnSpPr/>
          <p:nvPr/>
        </p:nvCxnSpPr>
        <p:spPr>
          <a:xfrm>
            <a:off x="2843808" y="4221088"/>
            <a:ext cx="2412000" cy="0"/>
          </a:xfrm>
          <a:prstGeom prst="line">
            <a:avLst/>
          </a:prstGeom>
          <a:ln w="508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93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 idx="4294967295"/>
          </p:nvPr>
        </p:nvSpPr>
        <p:spPr>
          <a:xfrm>
            <a:off x="0" y="1196975"/>
            <a:ext cx="9144000" cy="4464050"/>
          </a:xfrm>
        </p:spPr>
        <p:txBody>
          <a:bodyPr>
            <a:normAutofit fontScale="90000"/>
          </a:bodyPr>
          <a:lstStyle/>
          <a:p>
            <a:pPr algn="l"/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	</a:t>
            </a:r>
            <a:r>
              <a:rPr lang="pl-PL" dirty="0" err="1"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actress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		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theatre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		</a:t>
            </a:r>
            <a:b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	a 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doctor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		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hospital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	a 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teacher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		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school</a:t>
            </a:r>
            <a:endParaRPr lang="en-GB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4176313" y="2348880"/>
            <a:ext cx="3203997" cy="201622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Elipsa 4"/>
          <p:cNvSpPr/>
          <p:nvPr/>
        </p:nvSpPr>
        <p:spPr>
          <a:xfrm>
            <a:off x="4176313" y="4653136"/>
            <a:ext cx="3203997" cy="194421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Elipsa 6"/>
          <p:cNvSpPr/>
          <p:nvPr/>
        </p:nvSpPr>
        <p:spPr>
          <a:xfrm>
            <a:off x="4176314" y="116632"/>
            <a:ext cx="3203997" cy="20162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9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0" y="4812478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098" name="Picture 2" descr="C:\Users\Anna Musielak\Downloads\aktor1 kolo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0"/>
            <a:ext cx="3672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rostokąt 14"/>
          <p:cNvSpPr/>
          <p:nvPr/>
        </p:nvSpPr>
        <p:spPr>
          <a:xfrm>
            <a:off x="0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0" y="2406240"/>
            <a:ext cx="3112690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481841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3105794" y="2406239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3112688" y="4812478"/>
            <a:ext cx="3044766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3105794" y="-1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6155196" y="4812477"/>
            <a:ext cx="2988803" cy="204552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6155197" y="2406240"/>
            <a:ext cx="2988803" cy="2406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6164350" y="-2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342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ownloads\aparat kolo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7704856" cy="658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3112690" y="0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6092339" y="0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0" y="2406239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112689" y="2406240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0" y="4812478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112688" y="4812478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348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TN shutterstock plus dodatkowe rysunki\jobs\shutterstock_178244765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170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84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When</a:t>
            </a:r>
            <a:r>
              <a:rPr lang="pl-PL" dirty="0" smtClean="0"/>
              <a:t> I </a:t>
            </a:r>
            <a:r>
              <a:rPr lang="pl-PL" dirty="0" err="1" smtClean="0"/>
              <a:t>grow</a:t>
            </a:r>
            <a:r>
              <a:rPr lang="pl-PL" dirty="0" smtClean="0"/>
              <a:t> </a:t>
            </a:r>
            <a:r>
              <a:rPr lang="pl-PL" dirty="0" err="1" smtClean="0"/>
              <a:t>up</a:t>
            </a:r>
            <a:r>
              <a:rPr lang="pl-PL" dirty="0" smtClean="0"/>
              <a:t> I want to be….</a:t>
            </a:r>
            <a:endParaRPr lang="en-GB" dirty="0"/>
          </a:p>
        </p:txBody>
      </p:sp>
      <p:pic>
        <p:nvPicPr>
          <p:cNvPr id="1026" name="Picture 2" descr="C:\Users\Anna Musielak\Desktop\10877675_10205095530406431_69230184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76896"/>
            <a:ext cx="4319464" cy="431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10888165_10205095530046422_173136583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76896"/>
            <a:ext cx="4355976" cy="431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77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3662</TotalTime>
  <Words>115</Words>
  <Application>Microsoft Office PowerPoint</Application>
  <PresentationFormat>Pokaz na ekranie (4:3)</PresentationFormat>
  <Paragraphs>47</Paragraphs>
  <Slides>16</Slides>
  <Notes>16</Notes>
  <HiddenSlides>0</HiddenSlides>
  <MMClips>0</MMClips>
  <ScaleCrop>false</ScaleCrop>
  <HeadingPairs>
    <vt:vector size="6" baseType="variant">
      <vt:variant>
        <vt:lpstr>Używane czcionki</vt:lpstr>
      </vt:variant>
      <vt:variant>
        <vt:i4>16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33" baseType="lpstr">
      <vt:lpstr>KaiTi</vt:lpstr>
      <vt:lpstr>Aharoni</vt:lpstr>
      <vt:lpstr>Arial</vt:lpstr>
      <vt:lpstr>Baskerville Old Face</vt:lpstr>
      <vt:lpstr>BatangChe</vt:lpstr>
      <vt:lpstr>Berlin Sans FB</vt:lpstr>
      <vt:lpstr>Bradley Hand ITC</vt:lpstr>
      <vt:lpstr>Britannic Bold</vt:lpstr>
      <vt:lpstr>Calibri</vt:lpstr>
      <vt:lpstr>Graphite Std Light Narrow</vt:lpstr>
      <vt:lpstr>Graphite Std Wide</vt:lpstr>
      <vt:lpstr>Jokerman</vt:lpstr>
      <vt:lpstr>Monotype Corsiva</vt:lpstr>
      <vt:lpstr>Tekton Pro Cond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A doctor works at a </vt:lpstr>
      <vt:lpstr>A teacher works at a </vt:lpstr>
      <vt:lpstr>An actor works at a </vt:lpstr>
      <vt:lpstr> an actress   theatre       a doctor   hospital     a teacher   school</vt:lpstr>
      <vt:lpstr>Prezentacja programu PowerPoint</vt:lpstr>
      <vt:lpstr>Prezentacja programu PowerPoint</vt:lpstr>
      <vt:lpstr>Prezentacja programu PowerPoint</vt:lpstr>
      <vt:lpstr>When I grow up I want to be….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Jobs</dc:title>
  <dc:creator>Anna Musielak</dc:creator>
  <cp:lastModifiedBy>Admin</cp:lastModifiedBy>
  <cp:revision>62</cp:revision>
  <dcterms:created xsi:type="dcterms:W3CDTF">2014-09-03T19:05:05Z</dcterms:created>
  <dcterms:modified xsi:type="dcterms:W3CDTF">2015-08-11T14:44:40Z</dcterms:modified>
</cp:coreProperties>
</file>