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60" r:id="rId3"/>
    <p:sldId id="256" r:id="rId4"/>
    <p:sldId id="271" r:id="rId5"/>
    <p:sldId id="272" r:id="rId6"/>
    <p:sldId id="273" r:id="rId7"/>
    <p:sldId id="274" r:id="rId8"/>
    <p:sldId id="265" r:id="rId9"/>
    <p:sldId id="266" r:id="rId10"/>
    <p:sldId id="267" r:id="rId11"/>
    <p:sldId id="263" r:id="rId12"/>
    <p:sldId id="275" r:id="rId13"/>
    <p:sldId id="269" r:id="rId14"/>
    <p:sldId id="270" r:id="rId15"/>
    <p:sldId id="268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  <a:srgbClr val="66FF33"/>
    <a:srgbClr val="009900"/>
    <a:srgbClr val="DDD9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708" autoAdjust="0"/>
  </p:normalViewPr>
  <p:slideViewPr>
    <p:cSldViewPr>
      <p:cViewPr varScale="1">
        <p:scale>
          <a:sx n="42" d="100"/>
          <a:sy n="42" d="100"/>
        </p:scale>
        <p:origin x="134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9902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4352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6668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1034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137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56829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5856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22794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4102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233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049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F4D13-8E53-4741-BAD1-F9234CA1930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23A7B-2CCE-4BCE-9EEA-F0CA28E319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614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</a:t>
            </a:r>
            <a:r>
              <a:rPr lang="pl-PL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422872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rgbClr val="009900"/>
                </a:solidFill>
              </a:rPr>
              <a:t>Spring/wiosna</a:t>
            </a:r>
            <a:endParaRPr lang="pl-PL" b="1" dirty="0">
              <a:solidFill>
                <a:srgbClr val="009900"/>
              </a:solidFill>
            </a:endParaRPr>
          </a:p>
        </p:txBody>
      </p:sp>
      <p:grpSp>
        <p:nvGrpSpPr>
          <p:cNvPr id="8" name="Grupa 7"/>
          <p:cNvGrpSpPr/>
          <p:nvPr/>
        </p:nvGrpSpPr>
        <p:grpSpPr>
          <a:xfrm>
            <a:off x="251520" y="1124744"/>
            <a:ext cx="8424936" cy="5586268"/>
            <a:chOff x="251520" y="1124744"/>
            <a:chExt cx="8424936" cy="5586268"/>
          </a:xfrm>
        </p:grpSpPr>
        <p:pic>
          <p:nvPicPr>
            <p:cNvPr id="3" name="Obraz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3808" y="1710679"/>
              <a:ext cx="1822704" cy="2438400"/>
            </a:xfrm>
            <a:prstGeom prst="rect">
              <a:avLst/>
            </a:prstGeom>
          </p:spPr>
        </p:pic>
        <p:pic>
          <p:nvPicPr>
            <p:cNvPr id="4" name="Obraz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2040" y="1537860"/>
              <a:ext cx="3744416" cy="2995533"/>
            </a:xfrm>
            <a:prstGeom prst="rect">
              <a:avLst/>
            </a:prstGeom>
          </p:spPr>
        </p:pic>
        <p:pic>
          <p:nvPicPr>
            <p:cNvPr id="5" name="Obraz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9440" y="4509119"/>
              <a:ext cx="3302840" cy="2201893"/>
            </a:xfrm>
            <a:prstGeom prst="rect">
              <a:avLst/>
            </a:prstGeom>
          </p:spPr>
        </p:pic>
        <p:pic>
          <p:nvPicPr>
            <p:cNvPr id="6" name="Obraz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945161">
              <a:off x="373978" y="3997074"/>
              <a:ext cx="2979407" cy="1986272"/>
            </a:xfrm>
            <a:prstGeom prst="rect">
              <a:avLst/>
            </a:prstGeom>
          </p:spPr>
        </p:pic>
        <p:pic>
          <p:nvPicPr>
            <p:cNvPr id="7" name="Obraz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520" y="1124744"/>
              <a:ext cx="2304256" cy="23042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3555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63059">
            <a:off x="-395214" y="1011307"/>
            <a:ext cx="4640660" cy="4941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72660">
            <a:off x="4961423" y="1459013"/>
            <a:ext cx="3879158" cy="4471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2" descr="data:image/png;base64,iVBORw0KGgoAAAANSUhEUgAAALIAAACyCAIAAABp6AI/AABEX0lEQVR4nO1dZVgUXRveXVBQOrab7k4lDRopBcTG7kDs7u5uBRVsMRCwEERUBCxSBBSklWbZOt+Pw863Aou+r2C9e//wktnZmbNz7nnO0wcNAEB9DR6PJyEhMWP69IsXo9XU1HE4HI1Ol5WRaW5uKa8oL/n4sbKyksfj0Wh0Ty/P4cOHUyhUAAAAAIPBoMT4K4DuSAsAABqN9vf3U1VROXL0GJ/PF55vLo9X9unT69ev7929e+vWzabGxhGjRs2bF4bD4fg8HkChJCQkfu5PEKMHADqAz+cDANxcXebOmQMAYLPZHAF4PJ7wOXV1dYcOHdTR1tJQVzt37iz8CDlHjD8XIsW+pKQkm8NGoVBoNFpCADQazefzeQLIyclNnjwl5Umqv3/AtKlTQ8eNzUhPR6FQfD7/5/FajB5AJ7QAAKBQKCUlpZrqahQKhUajhT9Fo9EYDEZCQgKDwQAAuFyugoLC5i1bLl+5+uLFC3d3t/379mEwGB6P93N+gBg9AZG0YDLVPnz4wOfzJSQkQAf9AwIKEgAAh8MZMGBAZORZHA63efOmM6dPS0hIiJnx50LkImJmZlZSUlJUVIQSEEXkJTAYSUlJLpdraGSkq6srLS29YsXy+Pg4MTP+XHRCC2h3WNvYSEpKPrh/H/UtWgjD2tpGRkbG1tZ2yuTJWW/fSkhIiPWMPxGd0ALqlQQCwd7B4fz5cygAvsfmhCrIwEED6+rqRo8eo29gMH58aENDA1RBun/gYvQkunJATZw46eXLl9evX0ej0d9cDiAtjIyMyWTyo0eJx4+fKC0tXRA+H/VPhI0YvwtEWa7QMzFu7BgTY6MvX75Ao4PfJTgcDgBg5coVxkaGAIC4O3cUFeQOHToIv9ujdrYY3Ytv0OLjx4+aGurjQ8cBALhcbtfM4HI5AIDHjx+TiITk5CQAwJo1q4kEfFbWWyB2c/1REEkLIHjF7969q6ykuHTJEgAAj8fjcDiiaAEnvrm52cjQYN3atQCApqYmu/79ggKHAQHPxPgj0BUtgIAZFy5EKyrIzZ41q7W1FQDA4XCExQaPx+NyudA7Dk8ImzfX2ckRsiQ2NlZVRfnevbvgHy4lYhr9QnyDFkAwl7du3SSTiAMHOMMVgc/nI2uK8MmQCocPHcKqquTk5MCDXp4efr4+4LtnGrINuYuYHz8f36YFEDAjOzt70MABOKzqihXLP336BATzV19f//79+8SHD48cPjxt6lRrK0syiRgUGFhbWwtnNCbmOgGPy8zIAN+nYcDLslgsYXL8wG8U4x+jk8B6p4BJGGw2+9TJk+vXr5OSlnJ0cAQA9eXL55qamrq6OjabLdmrF5FAMDM3HzxocL/+/aWkpGBQvqWlpX8/W29v79Vr1sLrdGEWodHoT58+LQifn5mZSaVShw0LDAoOlpGR4fF4GAymXYBGjJ7C9zMI6hAAgLsJCV6eHoYG+ngcVlVFmUjA97O12bVrZ0HBO+Rk+IpzOBwWiwUAmDd3jl3/ft8UFYhVrK2lefjQoYkTJ5BJRDNTk9jYWDgAsTnzc/APaAG+lue1tbVPnjzZvXvX+NBQJ0cHLU0NbS1NN1fX9evXZWZkQN0TCBagmzdvqqsxS0pKgGjFE07548ePsaoq165dgweLiorGh45TkJebHzavubkZiA3dn4LvXUSEwefz0Wi0sDxnsVhFRUVpac+TkpKepKTU1NQQCAQGk6mjrU2nM1RUVLKysvbs2b1g4cLw8AUAABiY7XhZDAYzZfKknJyc+w8ewvHBJI+rV67MmjVTR0fn5KnTFAqlXcKYGN2Of0MLCDi7KEEGBnK8qanp2bNnaWnPs7Oznz979vHjR0VFRQKBoKGp+Tg52dLSctfuPSQSqZ2uAABAo9H1dXU2NtYTJ02eO3cul8uFkTYAgKSkZH5e3qiRI5uamqIvXtTT0xMzo2fRLTIH8V60y+pjsVgzZkzX0dY6cvhwXV3d7du3LS3MzUxN4uLiAADC58OVJTk5mUwipr94Ab72tUO3+ufPn93dXLW1Nd+9ewfEq0lP4t9LC1FAlpicnOy4uLj4uLgXL15ISEhISUmpqKigUKiqqioMBjNp8pSwsLBevXpB2wT+e+DA/gP79z9JfSonJwevg1yWx+NJSko2NDS4ugwmEIlXrlwFAIgNkx5CN9MCTtW7/PzNmzfdunVLSUnJzs7eysoKh8ehUejKqsp3+e9ev36Vk5NTVVXl6em5bdt2IokEw7MSEhJzZs/Oycm+Exff6ai4XG6vXr2Skh75+/oeOnIkIGBo1+auGP8e3Sh5oFTPyMhQYzJsbayjoqIaGxtBB+cmh8N5kpIyZfJkVRVlU1OTJykpAAA2mw0ACAwcNmb0aCA6WgvXmvGh46ytrKDpK/aB9gS6U2uDIh2Hw/WS7OUfEBAUFCQtLQ2dDVwhSEhI2NjaHjx0KCr6AgaN9vf3izhzplevXigUqr6uTlFREfWtFI05c+d9+FB88eIFlDjLvGfQzbTg8XgkEmnQ4EG3b90CKICkiQsDhUJBfgwcOPDmrdvW1tYzZ85YtXIlvELX2gLMKTcwMPDw8Dx65Ai/ywxkMf41esTG8/D0ys7OzkjPwGAwnb7NkB9cLpdAIJyJiBw8ePCunTvmzJ6NwWAaGhpQHaoQOmJcaGhubm7So0coscDoAfSIysnhcJwcHdU11M+ciYD+CVHnQ/uirKwsOCiwuLhYUlJSX9/g6rVrXdMCjUbz+cDZycHI2Hjv3n1ixbPb0c3SAq4jvXr1Wrps6c0bNy5fvgylgqjzJSQkOBwOkUhctnxFr169+vbtm5+fl5uTA9OMRX2Ly+ViMGhXN7fkpCQWiyVeR7od3b+IQNekh4fn6NFjwubNfZef36tXry6YISkpyePxBg8ePHDgIBaL1cpiPXr0CPUdicH29g5VVVV5eXnfc7IY/wg9olvAJWD9hg1MJnP06FHV1dWQGaImDx4fHhKCwWCkpKWTk5NRgnKVzgeNwaBQKE1NTWlp6dzcHJSYFt2NnqIFn8+XkZE5dfpMS0uLp4d7fn5er169AACdFhbAaTY1NcXj8VJSUjk52Z8+ffpmgYmSkpK8vHzZp0898RP+4+ipaBO0Qeh0+o2bN+UVFJwcHU+fOoVGoyUlJSE5hFUHSCN5eXk5eXkmk8lisaDA6NrEgEWOHNHLkxj/Gj0YhITMoFCoN27cnDBxUljYPDdXl3v37qFQKElJSWg78AXOLgwGw2KxysvKnJydTUxMLl+6iPqWmVpfX19fX4/FYnvuJ/xn0bOxaciM3r17r169OuHuPXl5+eFBgYMGDjx69EhxcREKhZKQbAMKhTp4YH92dnZ2Vpabu0dKSsrbN28kJCT4nS06PB4XhUJlpKfX19ebGJugvsPPIcY/QvdHUDuizc2OwaBQqNTU1GPHjj588IDNZjOZalpamioqqi0tzWlpaUVFRaGh4y9duujg6Jifl0ckEs+eOw/jLIj6CSMgMO7q5emBwWBu3Y7t6fH/B/EzaAEhnNNVXV39ODn5yZMnefl59XV1UlJSOjo6QUHBVtbW165dnTljho+PT1xc3MSJkxYsXAiEAujw/7W1tbNnzbx79+7Nm7dMzczEKTndjp9HCwgej9cum0sYXC5XUlJy1qyZCfHxjo5OcXF3nJycZs2eo6Gh0atXr4aGhoKCd/Hx8ZERERISEocOH3F0dBRzoifws2kBAQQJfzBvD/6JFqCpqWnc2DEZGRkurq4F7969evVSQUFRSkqqqamptbUVh8P5+ftPmDARj8eLOdFD+DW06AJwmWCz2eHzwy5fvjxr1uxBgwe/ef26vqFeTk5u544dmpqa585HIWldv3q8fyl+SlbHPwNS5bx/3z5lJcXp06a2tLTAjzLS00lEwpLFi4C4OUJP4nekBRAqSHn06JGmhrqRocGzp0/hR8ePH1NRUnz06BH4FjOg00xcq/gv8JvSAgJOZ1lZmZ+fr6qK8onjx+HxoQH+/WxtYDWRqKS9dnnh4jTxf4TflBZIjwTYToPH421Yv05eTgYyIzs7m0ImrV2zBogQGPDgy5cvhwb4Dw3wf/jwARAz45/gN6KFqOYIyCqwdOkSMomYm5sDANi7ZzcOqworSjoVDGlpaQw6zcVlcOCwYQrycrt27ux4phii8FvQomPNMYfN/vL5c2lpaVlZWXNzMyRKa2tr/362MDWczWa7DB7k5ura7ovwzPLyMgN9PV9fH6ir7t+3T05WZt/evUCsqH4ffj0tENlQWVkVHR01a9ZMN1cXM1MTbS1NNSZDXY1poK83eNCg2bNm3r9/79TJkyQiAeqbKSkpqirKhw8dAkKTDVkyYXyogb5eVVUVEJQa7N69S0Fe7tatW0DMjO/Ar/dbAAAKC98fPXr0QnQ0j8fT0tLS0dFlMBl4PF5BXoHL5ZZXlOfm5L58mfnu3bu+ffs2Njba29tHnj0nISGxYvny06dPJSUn02h0xD+WmPhwqL//sRMnfHx8ORwOzBaTlJScOnXK3YSEBw8TxcXN38av4iMUEi0tLaHjxjIZdAN9vT27d5eWlHRxflFR0dEjR4YGBFDIJHt7u9jY2Pr6+n62NuNDQ4GgESAAwM/X19PDHQgZqFCE1NbWmpoYjxo5AoiLjr6FX0yL1laWibFRaOg4KOrhcU5nQCaSx+M9TU0NGT4cj8P6+fo4OtjjsKrnz5+Dn2ZmZBBw2Jjr1wEAwk0BYXHzndhYFWWlWzdvAvFS0iV+pW4BX+JxY8cGBPgDANhs9rf6fnLhVjfwiydPnlBWVHB3d/Nwd8NhVdzdXIuKiqZOmWJpYd7U1ASEpIWwUysoKNDD3e0X/uo/Ar9yfQUAoFCoQYMGPXv6tLCwENYbdgFYoAYz/AAAY8aMtbKxkenb93rMjavXYpqamjw93BMTH+rr6/ft2xeGajvezt/P/+3btyUlJShx3ZFo/EpaQKVvsIuLtLT0pUsXUd+dwA0bH6DR6JUrVz14cP/cubP9+vW7fOUqiUxubm7OycmtrKzsWDwCWWJuYQEAePXq5fff7j+IX0kLWGuExWKDg4OPHT1aWVkpKSn5nW8wrEqysbEZOXL0ls2ba2pqVFVVTYxN+vTpU11dmZAQj+ogDCAtaDQaHo/PzMzsgR/09+AXG2lQYMyYOQuDwaxZvQolsIy+57twmufOm9vc3HwnNhaFQiUkxI8YOXLwYJdTJ0+iOuyxiFS8MZjM3JxclDgDVDR+MS3gVOFwuE2bt0RGRh45chgWmX2PzIDsUVFRlZKSqm+oz8nJ+fjhg7eX97jQ8RkZGffu3eu43wX8CoPOKCktQXVZofQfx69/LtDd5OPjs2z58vlhYUePHunVqxecUVFiA7oi4IoTPn9+Y2NjcHDwjZgYCpWqqaVlaWlpY2Oze9dOlIiJx+Fw9XV1kDFi9aJz/ALrpzNAEmzbulVeTmbmzBlwBxPEKIXN15D2KdASyc/P8/BwJ+Bxt2/fBgC4ugyeNHEivNqD+/dVVZRiYjr3Xhw4sN/I0KDruPx/HL8LLRC/QkzMdU0NdR1trQMH9tfU1ICvZw7+v6SkZNnSpXgc1t6uf3r6CwBAdXW1np7ukcOHAQCwU+yY0aMsLMwbGhqAkAMD0mLP7t1mpibQgSamRaf4XWgBAZlRUVGxaOECOo2qoa42PnRcZGTEy5cvKysrGxsbnz19uiA8XFdby1Bf79DBg7B9FgCgpqZGR1vr/LlzQECLgoICOo26eNFCAACbzYa0gFRYs3q1lqZGRUUFENNCBNpo0a69FYKfn6AA32wAwKdPn/bt2+fh7qahrkYhk7Q0NczNTJkMOpGAnzZt6vv3hQAALpdbV1eXmZm5fv06Mom4eNEiAAB0lgMAIs6cUZCXu3jhAgCAzWaz2Wz4c8aOHUOnUQsKCoA4A0ME0NAv1IWpBgCA8cafZs4hsVD4Z1VVVXFR0a3bt549fdrY2Aj3o+Dz+RISEn379m1qbKquqabRaHJy8q2trDtx8TIyMpBYEhISixctOnLk8MmTp4b4+MBfce7s2ZUrV2Cx2NuxdxQVFYG4uWdnkIRNygrfv8/IzMjJzikrL2tpaZHq3RuPx2vr6FhYWGpoaECP4U9LwIeEgFOLwWCwWCwWi7WwtEShUA0NDRUVFSUlJWWfPlVXVzc3NysqKuob6NvZ2aelPff28nr29KnzgAGQAXw+f/2GDTwed8yY0b6+vnQGIyEhoeTjRyUlJSUlJQUFBZTYdSEC6FOnTkZHRb1+/bp37954PF5VFdunjzSbza6uri4vL29padHS0goJGREUFCQnL8/v0AT+JwAIao2+SUpnJyc1dbXjx0/ANo8AABQKhcFgrl69cvTI0fr6OlNT02nTp69buxaNwURGnhVnXYiEu5urkaFB3J07ZWVlwgstn8+vrKyMu3NnyuTJVArZQF8PKnRI+sIvAV/QXLwdoDJx5sxpAh73+vUrILBLhdMB+YI25CbGRlu3bAbi2LpooNasWY1sAMMX0dH948ePc+bMVlJUGDVyRHV1Nfj9NDU4Tja71d6uv5+fL/h6E0YYjockePo0lUjAJyclATEtRAOjqKjY0NAAu2EC0NZgFakLhW8bmUzeuXNXTMyN52lp7m6uBQUFGAymiy5pPx8w2t6rV+/NW7YmPXq0ZMli2CsHJVBg+Xw+7Ipx+dIlAoEANRXxCiIS58+f09bShFvStctbaZf/AgAoK/vk5Oigp6vz7l0++P1kBnz7o6OjlJUUA/z9MjIykBHC/6Snp1Mp5N27dwGxqOgS6Bdpaf7+fpGRZ+3s7aGmJopAMAxRW1vr5+vb0FC/bfsOJycn8HsYeG0/Bo1GoVBoNPr58+eLFi7MynrLYDD09PQoFCqHw6murrp37x6ZTL5567a8vPz3jBwAgPpPWisYPX19VVXsw4cPv3kqTHFQVFSMiIxEoVBjRo8qKCjouq/qTwOy9vF4vMrKSl1d3avXrkWePesfEFBdXXPo0MG4+LimpmYXF5eysrLk5CTUd6RmAUEUrdPugH830ACA+WFhjx8nJyU/hjHJrl8OuKnH3bsJI4YPnzlr9rLly39tQwFoZD5JSdmzZw+Hwy4uLq6rq+NyudLSfahUio6uLg6Lu3r1ChaLPX0mAofDjRk9Ki0tLfFRkqqqahcCA35UX1+PQqGgaAF8PuY/0zcBDQB4+vTpEG+viMizLi4uXa8jKBQKAIDBYGpqatxcXdhs9s2bt6g02i9cSmADnfXr1u3ft8/H15fBZDAYTKnevWvragvfF759+7aoqLCpqam8vNzR0fH0mQgAQD9bG3t7+8NHjoryW8Cf09raOnJESGlp6Zat2/r37w/l4s932/wawFXZ3c116NAAIHp/FwRQd2Oz2V6eHjisahf1wT8H8Nbz54e5ubp0ekJLS0taWtraNWv09XQZdFp0VFTs7dsEPPbixQtAxMjhb1y8aKG6GjPA309VRdnFZXDiw4dAKGTzdwOFhLNVVZSTk5PB1wkKXTBj5IgQCplkaWFeVlYGfl0oEo5/7pzZkBZsNlu4ugR+CsdWWVm5bOlSZSWFoMBhvj5DDA30P3z4AERUNiclPVJRVjx96hQAIDExMcDfT0lBfvmypdAi+91MsG7H/wPrXp4eAwc4wxi0KEsVsVcBAJMmTrSxttLV0d6zZzf4+rWDp/2cHwDvu2L5Mnu7/sJ3FyaxcAHS8+fP+9na0KgUJoM2buwYIBCQ7S7r4e7m7e0FhMTDuXNnsaoqIcODm5oawd/OjLagFAqF2rBxU1ZW1po1q79pXAAAUCiUlFRvOp3u5+d3/NixhoaGdgn4cAEGQtXoPboUUmm06urquro6VIc8PDQajex6hEKhLCwsHiUljxsXKisrd//+/ZMnTsCsQfiTodGRnJT0Ii1tzpy5KEGCIJfLHT485Oat248fPx45YkRzc/M3W5L/0cCgBDs9GRoabt22bfeuXSeOH5eUlOyioT+ErKxsbW3txEmTa2pqIs6cQQmZfI2NjZ9ralBCUwJNx54zZQ0MDOrr6/Pz81GdpWcCANBodE1NzfXr13fu2LFq5Yq6ujoOh4NCobZu3RITE8PhcIQ3Srpy5YqGpqajoyNKULME9z2xsrK6HnMjPT190sQJUP38a5mByA34Tm/etEleTjYyMgII8lnaLdU8HhfmOK1audLWxhoAsGBBuI62FuwaAMm0YEG4uhpz8OBB/n6+4fPDbt28CZPnAODzOpPYPwJ4tcbGRkMDvQ0b1oPOdCM44CNHjkj1kjQ00IeNMUKGBw8N8HdydCAS8JYW5qmpqUCwANnaWC9dsqTjpeB1Uh4/xqqqbNq4Afy9rtKvkvYgM9asWS0vJ3tg/34gQpEULOfL7fr3AwB8+vRJS0N90cIF8NMvX74YGxmOGjlyxYrloaHjHB3syUSCvp7umtWrSktLQGdNTn4QiDFiZmraafUpvF1jY+PQof7GRobCeVnNzc25uTl+fr4a6mpwM+aSkhImg3750iUgmmF79+7B47AvX2aCv1TJ+IoWfD6fx+MCALZv36aspDBhfOjGDRt279p14sTxmJiYJykpWVlZJSUlUDDMmT0bsQn37t1Dp1ELCwsBAElJSRQSKSMjHQimJzc3d+3aNbo62lQKedvWLTDXshufJrxUVlYWkYA/dOgQEErebMeM2tpae7v+/WxtamqqgZCy2dDQYG1lGThsKADg5ctMKoWcmvoEdGauw1/E5rAd7O1ChgeDvzQbtH2KL/IEZ0yfJicrg8dhNdTVrCwtdHW0SEQChUxSYzK0tTRtrK3wOGz4/DD4rcrKSi1NDShXDx86pKuj/fnzZyA0PQCAurq67du34XFYTw93GJnrRgkMx7x0yWI6jQpf+o4vOpfDAQAUFxfp6mgH+PshCRmQpnFxd5SVFJ6kpGRlvaWQSS9fvgQivDjQRr129Soeq/r8+XPwNwqMTjK/Ed07Kuq8g70dg06bNXPm8+fPPn78+Pz5s6tXr545fXrrli3r1637UFwMBF2I5oeFaWtplpeXb92yxdrKElKBz+fxhRoQAADevHljZmpiamL8/v170H3MaHvpGxvs+vdzdnKEqkxHZsAZff78GQ6rumL5ciCYeDg2Tw/3ESHDc3JyqBTykyedSwu+kEPP1sZ6xvTp4D9CCyAkM2pra3ft3Kmro62lqbF27ZrKykogJDbhfHPYbADAo8REEpFgY23l7uY6eNAgAS2+epqQQJWVlQ72dqYmxqWlpaD7nim8Tl5erqaGupenR23tFwAApKPwMKBsOH7sGA6rClvAImkD165eZdCod+7c0dPVgT5QUZ49eP6OHdu1tTQ/f25fzPIXoKs6EWTpraqq2rJli66ONomInz5tWmrqE/hwIeA5TU1Nzs5OxkaGdBrV0cG+Xd1OuwdaUVFhYW7mMngQ7ITXXc8Uyp7Xr1/p6epYWli8evUKCNK0EEsK3ovL5TrY202eNAkIqAMAaGhoMDE2WrtmjYe725Ili4FoWsAb5eTkUMgk2HnnLzNJukpPgi4gHo+noqISHh7+7Hna6tVrX7xI8/XxcXRwmD8/7PLly1lZWV++fGGxWH379sVhsTY2NitXrnr//n1lZQWqMxcCjM7jcLjTZyKysrJWrlje6WkdweuATi/O4/EMDAzj4uNxeNzAAc4b1q+rra2Fe2DBf9ls9o0bMcODg/Lz87lcDqptB280l8uVlZV1cHSMj49TUFR8kZaGEp1UDH1Z2traGhoa9x/c/+bg/zx8D3fg+8Fvy5dkJycnLV68yNHBnsmgUylkLU0NM1MTC3MzIgE/evSoqqoqJp0WEXEGiH7b4Gpy7uxZZSXFuwkJAADev3rbOi1wgkc4HM7evXvVmAxrK8vt27bdvHFj584dY8eMMTTQx2FVfXyGREdHQb0YijQoxi5euEAiEoyNDHW0tZ4/fwZExw7h+fPDwhwd7P/FyH9z/AM/Hfi6jggAUFFe/q6goLi4qKqqqndvqZqa6oP7D0ydNi0nJ7uhsTEm5gZfdPYGn8+XkJAIDgr69Kn03v0HcDvMTk+Gx0+cOP44OVlCQlJRUZHBZJqYmBgbG8vIyKC+3tcIuTgAQEJCIj093cvDnc3h9OnTp2/fvhYWFv369Xf38FBTU0MJfPPIV3r37h0bGzt92lQsFvvhw4dRo0Zv2bpVVKYBzFWLjIxYs3r1k9SnKioqosb/R+Kf8ojP/3+rw6+P8wEAUefPk0lEK0sLdTVm3J074FvLc0Z6Oh6HjY6OBt9anu3t+hsa6AcHBQ4c4Gygr0cmEQ309RYuCIfmaEcXGb8tP5kbFXV+REiIoYG+hrraiBEhp0+ffvnyZVVVVbvbwfGPHx/qM2TIp0+lTo4OakzGq2+ZqcnJSVQKOSsrC/xd9sgPefXhwxRmmKSk5IMHD2bOmN7Y2KCjoxsVfUFRUZHH43Wa7QIFxvDhwY0NDTdu3gKdvW3wYF1dXf9+tnPmzp0wYSKPx2tlsfLy8+Pj4qKizpeXl0+bPj0sbH6fPn34HdJqkGsWFhY+SkyMj4/LyMiora2VlZUlEAhEEgmrqtqnTx8Ol1tTU/P+/fuc7GwHB4eLly7n5eUNHjTQzs4+KjoadJbRCQf/5s0bTw/3CxcuWtvY/NostW5G97IMvkOvX792sLdXUVaaMX0aENQ9i3rhoqKiGHTax48fQWcvHHynn6SkkEnEtLQ05Ai/rdtr88EDB0hEwqCBA2HyREeR0y5u3tTUlJGRERkRsWzZ0jGjR3l7eboMHuTu5hYcFLR69aqIiDMG+npWlhYVFRUPHtxXVJDftm0r6MxtCm/05s0bGpXyJCWl01v/uej+Rgbw6Xz69Clw2FB5OZnw8PnwSEcXAjyelZVFo1Jg7lOnkwoAOHnyhI62FuyFgvQ/QQzLvLw8aytLYyOD96KL0NuVRXUKyJ6ioiJ7u/7qTEZRYWFkRETfPtIXLkQDAGDBeztOJyYmUink7L9uEen++hloJRKJxFOnz0yaNOXQwYNjx44pLy+HxTxIVgtKsHjJyspiMJimpiZRwgyFQtXU1MjKysrKysKDMM8bSmwOh6OpqXnrdqy8gmJIyPDPnz93mgkBz4cfCdQOwUgE2jRkKp1Ov3nrtompqbW1laaW5po1a0LHjT17NhK2DUW+BXXVjIx0OTk5CpWK+svqBnqIbogOeOTwYZyqiomx0dnIyHZ9iaAkuHPnDolIgDGIji8cfCm3bdtqYW6GJMy1k+fQ3P344YO2lmZo6DjwY/4xxLc9aeIEZSXF2Nu3d+/aJdO3z4IF4dBHB28KAGhpabGxtoI+sb9JVIAe7YaDLBMPHzwwNNCXl5MZPGjgnj27X758CbNgWCxWSkqKuZmpv78f/EpHgwJe4ciRwwb6eqI8pwgzYmNvKysqXLt6FfzYSo+IhIULF8jLyV64EB0bG0unUfX1dPft3ZObm/vly5f379+HjhtLo1Levn0LxLT4fvAFTd0BADU1NTOmT9dQV6PTqDraWvZ2/T093B0d7HW0tawsLfT1dJcsXlzw7h3oUBGPZCAzGfSSkhLwLf/SuHFjbaytYPOkH5EZyDA2bdoo00f66NEj9fX14fPnqzEZVApZR1uLQiaRScQ7d+6Av0vZhJDsoYUJ2m9Qn/hQXJybm4vFYmG5MJ/Hr/lcU1lZqaqqOmrU6IGDBj18+ODqlStXrlw2NTVdsWKljq4utGkRJxWsFvz0qZRMJou6KTxzzpw5ri4uN27EDB06DI7h3/0EeDUej7dw4SJlJeXZs2YVFxdv2bp18eLFz549q62rbW5u2bhhfdKjR66urjB772/SLbo/G5HP56PRKDQaU19fHxNz/UJ09KtXr/h8HplMUdfQwKAxtbW1TU2NLFYrm93a3NzMYrGg/0BFRaWgoODDhw/rN2wMDg7m8/koQcCipqbG1sZ6yZKlY8eN66LAid/mOQ2srq6+eeu2tLT0D84Wwu/r169NGD/eydn5+IkT8nLy0EVx/dq1UaNGLli4cNmyX1xa1/3oXuEDxWlTU9OePbt1dXQoZNKIESEXoqOLi4sRScvn85ubmj5//lxaWpqVlXXv3r0dO7b7+fpqaqi7u7kODw7C47CLFy+C5yNehyHe3iNChgPRiwiyjly+fElWpu+RI4dBd4h3RHFJffIEZiRlZ2cDAKD6fPLkCVmZvjDBEd7970B30gIuxqmpqdZWlmQSccXyZcXFxUBojRc2C4UBjzx79tSuf7/+/Wx3bN9OIZP8/f1gX862DInjx+g0alFRERDNDEiCzMxMOo3q6+Pzg2ogXyhAyBcUIHl5ehjq6z16lAgEnNu3b69s3z7nzp0FfxEzuo0WcA6izp9XUVYaGuBfVFQIBIobkuiAAAmOtyXyCMq/ampqTE2Mp02dkvX2rY62lqWFeW5uLrx+ZWWlpob6+nXrwLeyY+Li7tBpVHU1Jsyw+nfkEKZvRUVFfFzcxg3rZ0yfNsDZSVVFmUQkBAUO27B+fUJCAofD2bhhA5lEvHMnFvwtzOgeWsBH//jxYzxWddnSJfBgRzZ0DSgVbsTEYFWV3759++XLlwEDnOk0amLiQ3jB9evXMRl0JKdLFC127dxpZGhgZmqyIDwc/Kt1hC/YX/PSpYu+vj5qDDqVQjY3M/UZMmTu3Dm7du7csnlTSMhwczNTEpGgraU5edIkSwtzHW2tp6mp4K9gRvfQAj6IrVu3GBkawISrbxaydgTkVl1dnb6e7u5du+D/x4eOU1ZSnDlzRlra88rKSgtzszlzZou6PmRAyPDgcePGbt++zUBfr6mxEXRpqfI6NGjjCDKBXV0G47AqQUGBkZGR+Xl5wglpEK2trVlZWQcO7NfV0dbT1aFSyCbGRlC8/enM6B5atLmtHj4k4HF3794FncWWvp8Z7m5uUyZPAlDd43COHT1qbWWJx6na2tr062dLpZDhLdoxAykGMdDX27dv7/v3BXicKtxGu1OB0WnpKQJ/P19LC4vXr1+Dr3WjdkXP8N/jx49RKeQZ06fp6erqaGvFCZwZXVz/N0c3WyLBQYFGhgYV5eXgXwkM+JQnTBiPx2Fnz5qF7H/J4XCePElZuWKFr88QLS0NK8u2Mnk2m80VRODgCwqpmZb2HABgZmqybt1a0OU6Ulpa+uDB/YgzZw4c2H/0yJFr167m5GQ31NebmRhv3bIFAMBisZAtCjqSGN70y5cvero6u3ftKi8v9/bylJOV2blzBwCAx+MC8Ecyo9toAd+MsrIyUxNjZydHaET8U5kB3/igwEAHezsbaysSkTBq5IgbN2JgrRi8RVZWlqG+nq/PECjV4Rc5HA78c9rUKf372cLZCvD3hzXpwlonX9Cd89DBg25urgw6lUoha2tpGhsZGujrMRl0MoloY22tp6sTIHDJd81veK/w+fPNzUwhe5YvXybTV3rH9m1ANCMRpZv/W0qU7jdQ8/PzDQ30bW2soTHSMZ7eNSfYbLalhTmsJj158oS7myuRgDcyNFiwIPzp01Q2uxUAkJGRoamhPnCA8+pVq548eQLJBwB4/foVAY87euQIHE9wcNDIESFAEBMXHuTHjx8pZJKXp+f169dycrK/fPnc3Nzc0NBQWlqSmJi4etVKJ0cHAh43Zcrk8m9JPkiLpEePSEQ8TLwAAOzds0dOVubAgQPgO3RePp//zaD/T0aPuLM+fPhgb99fXY1x//59ILQkd80P6DVKT08nEvAJCQnI1bLevl2zerWFhTkBj7O3679+/bqqqqrjx44RCXhTE2MSkWBpYb4gPPzMmTOmJsYDnJ2Q3SS8vDznzpkNhDJ3hJ++o4N9p0sMX1DfcP7cOQM9XS1NjYT4eCCaGW06TUODoYH+9u3bAABQ6d65Y4e8nOyVK5c7vUVGRsbz58+KCgubm5qFj/8m4ZWeSsOpr68fPz5UUUFu9apVwksAV0CRdso/0pZk1MiR1tZWkCIcoc2SW1tbHyUmzpo5U1dHm0Im2dvZ0aiUo0eOZGW9DZ8f5uhgz6DTggKHVVVVcjicW7duLV68SFtL09dnyMWLFx49egRfeiD06D3c3WBNWGtr6/+rDL4ezJcvXyZOGK+oIH/ixHEg2uSGFxw2dOjIkSOA0M4VYfPmUsgk4UxP+G9xcTH8FQw6zUBfb4i31+ZNm169eskXZHL8csnRIxFUZMk8ceI4jUoxNNBbtnRpclJSQ2NDp+fz29b7lvlh85SVFOHbKSz2hd+hhoaGmzduTJ48yUBfz9bGGib1czgcyKSrV65YWpgTCXgHezs/Xx97u/6aGupUClmNyXB1cTl8+FBtbS28zsgRIUFBgUB0RSFCjk0bN8rJykBmdKp7QrVmQXj4oIEDgJB7lMViOTk6eHq4A77greByAQD379+jUSlXLl9++PDhvr17xoeOMzI0IOBxbq4uN2/eFD7zV6GnAuvIO1RUVLRi+TJLC3MSkaCvpxsYOGzTxo3Xrl59/vx5Xl7e+4KCrKy3CQkJ69auMTYypFEply9fAp25JgVLwP8TOQsLC3V1tNxcXWDA/dnTp4MGDlBWUpgyeRJiWLa2tn7+/PnNmzfRUVETJ4ynUSkG+no3bsQAADasX2diYgxDG6JWN8SNsW7tWiqFNDw46K5gdWt3QllZWf9+trDmHX4Kj6c+eYJVVYFd9JEswzmzZ/XrZ8sT9FkHADQ3NyckxAcHBakoK/n6DIHOj1/IjJ7dlAqZXTabnZGRsWfP7hEhwy3MTWHdEZ1GYdBpNCqFRqWYmZosWrgAtkL4ZsYlMhkZ6el2/fuZmZqMGBGioa4W4O+fmZkJBE53vpCSzxcYSpMmTpSTlbl27VpGejoeq9rWE160RonIqqlTp8jLyTo5OsCUUkRbAgDEx8dpqKtZmJu9evVVAUGbvT0+VFtLMycnB3kUpqYma9euAULWLzLCJ0+eONjbkUnEq1evgF/HjB7fq6zdEgAA4HA4paWlmZkZiQ8f3r2b8Pjx43fv3iE+xO9cVhFv0ry5c8kkIgGPGzkiBPYz4Qt5n9hsNqK+IP6lFcuXEfC4F2lpTo4O06dNA98yQeG9SktL7e36Ewk4GJeBBysrK8PmzVOQl5s8aVJdbS34WvBA7t68eROPww5wdoLtG969e0enUe/ExgrfF4kcAQBaW1vD54fJy8kcO3YU/CJm/KQt7JDXrotZ/34jDT6p4qIiTw8PAh43xNt7gLOTkaEB3PdkRMjwo0cO5+fnI7fmCO0gAUfi5OgwfnzomdOnhWsRhHnA66yfztCAAA11pr6e7tOnqXl5eatXrVJj0rU0Nc6fb9tppZ2aAsf57OlTbS1NOo3qM8QbAJCWlkalkNPT00Fnag0igbZs2QzzBcGvYMYv2NmQL4igIpbIP/LqwGd0924Ck06zsbaCYdKGxobCwsIH9+9v374tIMBfU0OdTCK6u7lFRkTADFDkLohmSqNSThw/bmJstGrVSvC15w10qG2BU+Xv5ztyRIi3l6emhrqujra5memOHdthbyAoljrOMQBgzerV5mamDx48oJJJixcvepGWRqNS3rx5A7rUdgEACxcuIBLwcGH6ybbJ77Xh5TcBOXHx4gUlRYVJEyc2ioiE1dTUxMRcHz1qJJlENDI0OHs2ki8UzQcAVFdXWVtZMug0XR1tQwN9OElwMths9ps3r5tbWuDt4MzB+/r5+syZPfv6tWsUMklTQ93XZwiUScgAEPsWWkbwgg72dvPmzgEAXL50iUjAT5k8SU9XB7bRERVhRhg8aNBAV5fBwsrpz8GfRAv4dO7ExiopKixdshgIbTEknLoh/BALCwvnzJ6tpKgwccJ4xOiAJ4QMD7br3294cLCqirK3l2dzc/PXWTxDXrx4AQRrEPxogLNTePh8AEA/W5uBAwf4DPFWUlRwdRl84MD+N2/eIG40CDgADocDS+bhwa1bt2BVVdTVmDBb4JvO07S05zisasSZM+DnLiV/DC0Qp7UakwHjq8irLEoOIzrmg/v3SQT8/LB5QKj3zfLlywY4OwEAYmKuk0lE2GoTAPAyMxMuEAQ8bsKE8YiO8vnzZy1NjePHjwEAdu7coaujXVZW9uDBgzGjR2lraZJJRFMT46EB/uHh87dt27p/375NmzbOmjlj2NAAGpViamIMBRKfz1+wIByHVYEe+tbWVlG0QJgxedIkWxtr+P+fJjD+MFrMmDHdwsIcmojfk+PD5XKhjXPs2FEGnQZ9nfC1XrRwgb6eLpz15OQkHFZ12rSpAICKinJ1NWbU+fMJCfFmpiZEAn7GjOk52dnp6S8YdFpSUhIA4OPHjww67dDBg3BgtbW1Dx882Lply9gxowcOcDY3MzU2MrS0tHB3cx07ZvTatWsGDRyoraUJvSkvX2ZqaWrQadQL0dGgy5hRm8b67CkBjxOOBvwE/DG0gLC0MA+fPx8A0Nra+p2pX/A9S4iPp1EpeXl58Dp3YmPVmAxDA30alTI0ICA5Ofn6tWsaaszQcWPr6+vs7fqvWrkSANDQ0HD8+DFLC3MKiQitCdg3AQAwetRITw93IKJulsViCa9ldXW17u5uakzGhw8fEhISdLS1Jk4Yr6KsdOLECfCtaCIAwNHRYeaMGZ3eq4fwx9ACPpEtmzfjsCpXr14FQn6tLp4pl8uFgavDhw7p6+k2NTU1NTWtXbtGUUF++rRpVVVV58+d8/Rwx6qqODk6DPH2opBJQwP8nZ2dggV+cQAAi8VKTEzctXPn5UuXEDMhMjKCyaAjnSQRk0p4zHwhs6K+vt7N1dXczHTliuUG+no1NTXbtm2V6dtn/759QDQz4HdXLF9ubWUp7PXqafwxtOALIgVhYfMU5OUmTZoIWzgij4/z/y0j2MKKBQCAx+P5+/m6u7nu3bNHR1uLRqUcOnhA+G1+8+bNwoULLMzNGHQahUzS0lC3tbGuqKgAAsNVeBhwenJzcqgUcqeyXfhFRwYAAKivr/fz9cHjsCbGRvl5eQCA3bt2ycr03bK5bVPWjsyAtLh+/RqDTut0m4sewh9DCwj4UGKuXzczNSURCZMnTUpJeSwqcZLP53/4UBwRccbT04NMIlIpJG0tzeXLliJJwohzAp5fW1sbHRUVHBSoraVJwOOuXrkCAGCxWDze/81OvlB2oKGB/r59e8H3ZVRAf0ldXV1Q4DAcVuXe3bvwo+PHj8nJyqxc0dYklNdZr4eXL1+SiAQYyvk568gf1uMeDhqDwTQ3N1+8ePH4saN5eXlMNTUnRycqjdqrVy8+HzQ3NX3+XPPx48eCgoKSkhJ2a6uMrKytra2bu4e7m5uiklLbLxdqt8UX9NqC/8/OzpozezYajb51OxY29eILWh4gX5GQkHBydLC3t1+7bj3vWyVl8Hbw35aWFkcHexdX13Xr1rNYLGlp6aioqKmTJ42fMGHr9h1AsLM8MjAJCYni4mJ7u/6hoeNXrV79zXt1C3qkBrXnAOeSx+P16dNnzJgxI0eOhI2FU1Ie18XW8Xg8FArVu3dvOTk5HA7v6OhoZW2jq6srJdWbRqPDK/B4PNgeQ/iy8E8g2MxdX99g+46d3l5ePkO8Fy9eYmVtLSUlhZwMBAWMGAkJLo+HEmyj10U/uPr6+l07d757l08gEJwHDLCyso67c2fRosWysrIsFis4OFhWRmbs2DENDY379u+X7NWL/3VbqbraWjabLScn1+3PUyR+gkTqCfCFSr7gn60sVlNTU3Nzc6drSrv1omtw2npAP3d3c8XjsKYmxhMnjD+wf398fNzLzMzcvNw3b95MnTIFq6piZGgAM9BEBXTgHadOnUKjUkKGD4ed2hh0Gg6rumP7dngCNJjv379HJOCDggKh6xYqodC6XrN6tbycbGREBPhZi8ifSgsISI5OnxQSc/l3yU58QWTk2dOna9es9hnibW5mqqero6OtpaujzWTQLS0tYmNjJ02cICvTd/v2bXweD3SYM3jfwsJCMol47tw5eEJ5efmFCxdGjgghEfEDBzgnPXoEBH3Tnz17xmTQXV1chDdnyczMNDTQZ9BpD0X0keoJ/Nm0EEY7W//HryZsg7DZ7FevXkadP79n9+7AwGFamhpBgcNgUcLx48cUFeSGeHt/+FAMvhYbcAqvXrnCZNA/drAjnj975u/nq6SoEB4+v6mpCX6UnZ1lbGRoamqS+uQJj8d78eKFpYWFGpNhbGQI62/FlsgvAyJg6urqIiMjhg0NMNDXU1NjaGqo6+nq6OnqMOg0VRVlGpUyd+6cysrKgoICB3s7CpkIG8gjFgT8d8eO7aYmJnClQNJFkdm9cCGaQiYNHjSwrKwMsrC0tNTP1weHVTU1McaqKIcMHx4UOMzL0xP8xDjqH2aJ/ARA/ZHL5Z46dXLXzp11dbU2NrYODo46urpYVVUJScmWlubKysr8/Py058+TkpK4XO6MGTODhw8/d/bstm1bhw0L3Lxli7KyMpxCSUnJVStX3rt3Lyk5GfV1d3Oo/EpISOTn5wcOG6qoqBRz44asrCwKAB6f/+hR4qtXr3R1dG1sbby9vDAYzIWLl3A43M+xRMTS4itwBQUN3l6eqirKixYthKJb1ML08eOH3bt26mhrMRn006dOJSTEGxka6Ghr3b9/DwhaMCxdssTJ0QF02IkTAmoVBe/eMek0mCoG/frIYM6fO6euxjQ1MTY1Mc7Kegt+SoGrmBb/B69t34nXero6VpYWcCsyxIEtXMQgVPYCAAAN9fXr169TUlQYN3ZMwbt3U6dMkZXpu37dWrhwrFi+DG7qBrpkxvXr15DKAzabDX32zc3NVpYWoePG1dXVuboMplLID6DhI1Qq0RMQ06INPEFJnKa6uoe7G6wbEFUYIuyFRBSFFy/SYLe4+vr6s2cjVZSVPD3cm5ua9u7ZY2ZqAudeVPgGCoClS5bgcVikKo7NZk+bOoVKIefm5gAAmhobJ06YoKSoECGwVHuOGWJaAPD/OGedvV1/D3c3xHPQBSGEwRNsrFRaWmpmauLs5Mjj8V6+zDQxNjI3N505c4axkSG0ObumxbFjR6kUMpVCHjN69PywMCdHByqFfCMmBgjVS65ds0ZWpu+G9etBTxYaiWkBgEBUFBUVamqoBw4bCgVAF4HZTgGZkZebS6WQFy9eBACoqakZN3aMqoqyro423ApJlOxpq0ILm+fm6rJv715VFWU6jWqgr5eZmQEEXg0kh/7UqVOKCvJTp0yGi1RPeDLEtGgDZEZmZiaRgIcpHd9fVN2OGXv3/H/7TwDAgf37CXgsEkAX9V0AwMABztOnTQUAjBs7RlNDXVtLc+KECY2NbSnKfKEwfUJCAplE9PbyrK5u27mze5+GmBb/B3y40dFR8nKy+/a2hUa/fynhC4KrJSUf1ZgMmMsP629nzphhZWkBtciOVOMiO5+RiFcuXwYA5Obmwl059fV03d3ckIIlYfK9evXKQF/P0sL8XX4+6G7zREyLrwBnCLYhWLJ4EbQwv6l4tqNFY2OjtZVlUOAwmLEBAMjMyMDjsLDkkMVitQugwxndtHGjjrYWLKkFAKxbt9bY2Ojhw4dGhgZ2dv1hvo9wwQsAoLS0dICzkxqT8eRJCuhWZohp0R6QGReio0lEgqOD/Yu0NPB1y8BO1Q74KaTRs2dPtbU0dbS11JiMvXv2QAU2dNxYSwtz4a7T/LaE9bbcLSNDfbidIhQGFRUVakzGnt27P3/+bGZqYmJslJebBwDgCOpZIAkaGhpGjAjBqipfFXQ653eHeSKmRSdoy7/KzfXy9FRRVpozezaS/41AOBSHTDMAoLCw0NLC3NVlcE119bp1a4kEvIW5WUJCQkFBgY621tQpkxMTE4uLi5HqAXiv06dPEwl4pCIZTvmiRQuNjQzZbHZ1dfWggQPU1ZjPnj0DQpVOiMKxYEG4vKzMgQP7QTcxQ0yLzgFni8fjRUZEmBgbkYiEId5ee/bsTk1Nrays7Kji1dXVPX36dMnixWQS0dHBHtE3CwoKxo0dqyAvN2rkiFGjRpKIBHU1proa09jIcOAAZ1+fIQH+/i6DB+GwqkgSL6JtpKWlEQn4+Pg4AEBtbW1QUCAeh42NvQ2E1GEkgLx71y45WZnly5eBDu30/wXEMRGR4PP5KBQKZoLFx8VduXIlPf1FbW1tnz59VFRUlJWVZWVlMRiJVnZr7ZcvFRUVdXV1BAJh9Ogx4ydMkJWV5fN4KDQKjcag0ejHycmrVq3MysqSlZWl0enTp88oLSkpLCxsbGrkcXly8nIWFhY+Pj4yMrJ8Ph/mcWEwGB6P52Bv5+DgsHHTZjjNYfPmnj59etfu3WPHjoMhFXgyn8+XlJS8EB09deqUoUOH7tm7T0pKCvxAv3MxLboCELSCh382NTXl5+Xl5OYUFhZWVFQ0NjTweDwpaSllZRV1NXVjExNDQ0M4H0CQeIdwi8fjXbhw4eCB/VlZWRMnTdq4cVPHewn/yePxJCUlZ82cmZubExefgFxn06aNG9avW7Bw0bJly/mCDD+EGQ/u3x81amT//nYnT53q27fvv2fGj4ia/wj4/6TlWadLO/L12trazZs3KSkqBAUOg80IWSxWa2trRx8JVC/27d2LdMBF3FkREWeUFBXGjw+F1m87w/VpaipWVWXpkiXgB/wZYlr8Awhsh/9XhfC+bgLcha4nzK1r165CVTQ1NRUIlbkK0wLqpFeuXFFXY0LrVNjJ8fDhAwadNsDZqbi4CAhUDfjRixdpVAoZ9lb417To/i3s/mIgW+dBYDAY4T8lJCS6kNgwtQJu5u7j4xsXn4DFYj093BcvXlRTUyMpKQnXAsT6hTvm4XBYLodTU1ONEmwOLSEhweNxHR2dEu7eY7FYA5ydHzx4ICkpCUmAQqFuxMSoqmL9/QNQgtTlf4N/xyYxfgQ8QeLnqVMntTTUNdTVNqxfh2yyAUVOamrq6FGjjAwN8DhsVFQUEGq9BYTaGU4YH6qoILdp40a4ggAAvL28Jk6YAH4slUtMi18DJPhZXV21ft06bS1NKoXsM8R7y+bN58+fW7liOQGPc3Zy3L17l5+fL5GA37RpIxIY4wvSj+F/jhw5jMOqOjs63rt39/jxYyrKiocPHwI/FigR0+KXgS9U0wAL2saMGc2g0xTk5fA4LCwXAAC0tLTs3r2LSMDb2lgnJycDIU8a0gD07du3/v5+BDxOXY05d85s6EH/EaeWmBa/GIgWCWexpOTj4kULtbU0Bw8aeOnSJWiDAADy8vJCQoYz6LQVy5fV1dUBIQ86XD74fP6bN29gL8of93KK/Ra/BeBcogV49erVtm1b4+PiDAwMpk6b5unpJS0t/f79+/lhYffv3zMwMPD2HkKlUfX19XV0dGHFGxC4KJDr/Mh4xLT4vcDhcKDBgkajMzMzFi1cmJmZ6eTkJCcn9/jxY2lpaTweD7d6/PLlS3NzMxaLHTBw4IgRI83MzFAoFI/HxWC6Moi+E2Ja/C5A/JgsFis+Pi7m+vV3795VV1fD458+fXJycjp46DCRSORyuWg0urb2S25e3sP7D27euFHwvsDOzm7R4sWWllbIdX5oND+4CInRXYAKQdydOzbWVrD/95rVq69fv/7q1cvKysp9e/cyGXRfnyF5ebnga+OTw+HEx8W5ubqqKCmGzZsHNY8fDJWJafHrAQnxKDFxxIgQZSXF0aNHwU0F2p2Qnp7uYG9HwGMPCnq2sFgspCKSz+dHR0czGXQrSwu47bvYQP2zAec4cNhQOo0aGxuLHBQuToGGKIvF2rhhg4qyks8Qb9jFi/v1jqElJSVuri50GhW61WHn/H8BMS1+PeCMHjxwwNBAHzYO73QzLyS1Iu358/79bMkk4skTx4EgpIJk/7JYrOHBQQw6LVtoH5N/CjEtfj3gzBUUFJBJxDNnToMudzqCc9/S0rJ61UolRYXAYUM/fvwABK5x+Glzc/PAAc7OTo7Idm7/dEhiWvwWgMwYMSIE2aimCyBiI+XxY9gG7uLFi0DgUIfMeP36NZGAg81lO+7g+k2IafFbANLicXIyVlUZ7iTSdSECT6iv4/yweQryctOmTkV2rhC0/53Yz9amVqi17fePR0yL3wVw2kLHjTU1MYYVsN+sQuBy22Kqt2/fZjIZDvZ2sIkgFA8REWdUVZTNzc3u3bsH/mFlojjf4rcBACgUatXqNfX19YsXLxIc68rZiMFIoFAoLpfr7u7+8GHily9fFi9aiHyrtraWRCIZGBgM9fdbunRJa2srzB3s+prIYMT4XQA1hlu3bioqyG3evAl02e5eGFA8REWdZzLoUANtaGiwtrIaN3YsACAi4gyFTOpna4PsbfNNsSGmxe8FyIxjx47KycrA/czAd5S1wSDqpYsXaVRKeXk5m80O8PdXYzKQHufv378f4u2loqy0a9dOJAmoi2GIafHboS2P98wZZSXFwGHD4J5ZfEEvDSSHFAHkBJfLdXUZPHrUyOzs7MGDBurp6jx+nAyEipF4PN7uXbtUlZV8hnjDTLAu9FAxLX5HtNmfKSkW5mZUCnnjhg2wq1/HWeQLNrOZN3cunUb18HCn06hYVZXbt24Bwc6/wjbtixcvrK2sGHTatWvXgGg9VEyL3xRwFhsaGrZs3qyhrkanUUePHhUZEfH69euamhpY39zc3FxeXv748eNhQwNwqip0KsXG2urA/v3eXp5amuoxMdeBkHaCGK4NDQ1z58yWl5MNnz8f7sjUcUER0+L3BZKtWVNdfezYUW8vT3U1JoVM0tLUMDM1sbQwNzYyVGMylBQVaBTy0ICAiIgzMHxaV1c3fdo0eTnZFcuXIUX3UAtB8oQvX7pEIZMcHexhB6Z2C4o43+K3Bvi6rK26ujovL7eosKiquordypaXl6+vr1dQULC3t9fW0cFgMCgU4PH4sHDh3LlzYfPmGhsbHzx0mMlkcrlc2JgcCErQCgoKJk+amJ2Ts3/ffl8/Px6Ph8Gg0WhM243F+M3B/7rB+TfP4QvyQ7Oy3tr170ejUq5fvwa+NneRuFr4/DA5WZnVq1ZB4dTm2PgZP0uMbgKiPLZDp2ojZEZTUxPUJBYtWtjCYgGhBQX5YmREhKqyUkjIcCSFR0yLvxmIoQG7uAxwdoItNJCSV0QPTU19oqGu5uToAE0eMS3+ciALSl5urrOTE5lIiI6KAkJbyCLesIKCAlMTYzu7fhUVFWJa/CcAmcFqaVm8aJG8nOysmTPhHuPtmFFUVGRqYhwyPFhMi/8KkAXlRkwMg06zsbbKzMgAAs86V7AF5Irlyw0N9MUR1P8KoHXK4/G8vL0THyVhsdjBgwcdOXIYFstjMBhpaen8/PyEhHhNTS2xtPjPgSvYfmDzpo2K8nLBQYGVlZUfPnyYNHEiVlWln61NYmKi2J31XwRfsJNjSkrKzBnToTEiJSW1cNEib+8h0tLS/wPdU7ZL17bipQ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62102">
            <a:off x="2301900" y="1599664"/>
            <a:ext cx="4091210" cy="2727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2498557" y="5722333"/>
            <a:ext cx="29098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600" b="1" dirty="0" err="1" smtClean="0"/>
              <a:t>willow</a:t>
            </a:r>
            <a:r>
              <a:rPr lang="pl-PL" sz="3600" b="1" dirty="0" smtClean="0"/>
              <a:t> </a:t>
            </a:r>
            <a:r>
              <a:rPr lang="pl-PL" sz="3600" b="1" dirty="0" err="1" smtClean="0"/>
              <a:t>catkins</a:t>
            </a:r>
            <a:endParaRPr lang="pl-PL" sz="3600" b="1" dirty="0"/>
          </a:p>
        </p:txBody>
      </p:sp>
    </p:spTree>
    <p:extLst>
      <p:ext uri="{BB962C8B-B14F-4D97-AF65-F5344CB8AC3E}">
        <p14:creationId xmlns:p14="http://schemas.microsoft.com/office/powerpoint/2010/main" val="342709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37601"/>
            <a:ext cx="6768752" cy="5008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851920" y="5945978"/>
            <a:ext cx="1828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 err="1" smtClean="0"/>
              <a:t>crocuses</a:t>
            </a:r>
            <a:endParaRPr lang="pl-PL" sz="3600" b="1" dirty="0"/>
          </a:p>
        </p:txBody>
      </p:sp>
    </p:spTree>
    <p:extLst>
      <p:ext uri="{BB962C8B-B14F-4D97-AF65-F5344CB8AC3E}">
        <p14:creationId xmlns:p14="http://schemas.microsoft.com/office/powerpoint/2010/main" val="406910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836712"/>
            <a:ext cx="7337173" cy="4893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3203848" y="5949279"/>
            <a:ext cx="22916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>
                <a:solidFill>
                  <a:prstClr val="black"/>
                </a:solidFill>
              </a:rPr>
              <a:t>snowdrops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808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1850">
            <a:off x="1508925" y="733169"/>
            <a:ext cx="3144529" cy="4207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37216">
            <a:off x="5076840" y="998012"/>
            <a:ext cx="2882311" cy="3856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480124" y="5218030"/>
            <a:ext cx="22440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/>
              <a:t>swallows</a:t>
            </a:r>
            <a:endParaRPr lang="pl-PL" sz="4000" b="1" dirty="0"/>
          </a:p>
        </p:txBody>
      </p:sp>
    </p:spTree>
    <p:extLst>
      <p:ext uri="{BB962C8B-B14F-4D97-AF65-F5344CB8AC3E}">
        <p14:creationId xmlns:p14="http://schemas.microsoft.com/office/powerpoint/2010/main" val="39764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92696"/>
            <a:ext cx="5832648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292080" y="5755903"/>
            <a:ext cx="15867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err="1" smtClean="0"/>
              <a:t>storks</a:t>
            </a:r>
            <a:endParaRPr lang="pl-PL" sz="4400" b="1" dirty="0"/>
          </a:p>
        </p:txBody>
      </p:sp>
    </p:spTree>
    <p:extLst>
      <p:ext uri="{BB962C8B-B14F-4D97-AF65-F5344CB8AC3E}">
        <p14:creationId xmlns:p14="http://schemas.microsoft.com/office/powerpoint/2010/main" val="359488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7837678" cy="4269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398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8286769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352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a 2"/>
          <p:cNvGrpSpPr/>
          <p:nvPr/>
        </p:nvGrpSpPr>
        <p:grpSpPr>
          <a:xfrm>
            <a:off x="800936" y="1196752"/>
            <a:ext cx="7803512" cy="4514775"/>
            <a:chOff x="395536" y="1223963"/>
            <a:chExt cx="8456364" cy="5461396"/>
          </a:xfrm>
        </p:grpSpPr>
        <p:pic>
          <p:nvPicPr>
            <p:cNvPr id="1024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2050" y="1223963"/>
              <a:ext cx="4279900" cy="4408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43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276872"/>
              <a:ext cx="4279900" cy="44084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44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2454081"/>
              <a:ext cx="3487812" cy="35926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5135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a 2"/>
          <p:cNvGrpSpPr/>
          <p:nvPr/>
        </p:nvGrpSpPr>
        <p:grpSpPr>
          <a:xfrm>
            <a:off x="467544" y="1052737"/>
            <a:ext cx="8424936" cy="5340970"/>
            <a:chOff x="467544" y="1298575"/>
            <a:chExt cx="8208763" cy="5095131"/>
          </a:xfrm>
        </p:grpSpPr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113" y="1298575"/>
              <a:ext cx="3024187" cy="4260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26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1916832"/>
              <a:ext cx="3024187" cy="4260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26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2120" y="2132856"/>
              <a:ext cx="3024187" cy="4260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8544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239244"/>
            <a:ext cx="2010950" cy="109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51560"/>
            <a:ext cx="3011023" cy="2258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7" y="3933056"/>
            <a:ext cx="1768461" cy="1142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494090"/>
            <a:ext cx="3252200" cy="2020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ytuł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l-PL" b="1" dirty="0" smtClean="0"/>
              <a:t>    1</a:t>
            </a:r>
            <a:r>
              <a:rPr lang="pl-PL" dirty="0" smtClean="0"/>
              <a:t>		     </a:t>
            </a:r>
            <a:r>
              <a:rPr lang="pl-PL" b="1" dirty="0" smtClean="0"/>
              <a:t>2</a:t>
            </a:r>
            <a:r>
              <a:rPr lang="pl-PL" dirty="0" smtClean="0"/>
              <a:t>		 </a:t>
            </a:r>
            <a:r>
              <a:rPr lang="pl-PL" b="1" dirty="0" smtClean="0"/>
              <a:t>3</a:t>
            </a:r>
            <a:r>
              <a:rPr lang="pl-PL" dirty="0" smtClean="0"/>
              <a:t>		   </a:t>
            </a:r>
            <a:r>
              <a:rPr lang="pl-PL" b="1" dirty="0" smtClean="0"/>
              <a:t>4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232634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/>
          <p:cNvGrpSpPr/>
          <p:nvPr/>
        </p:nvGrpSpPr>
        <p:grpSpPr>
          <a:xfrm>
            <a:off x="8095" y="3542096"/>
            <a:ext cx="3448261" cy="1128316"/>
            <a:chOff x="1368897" y="1370091"/>
            <a:chExt cx="4677617" cy="1981533"/>
          </a:xfrm>
        </p:grpSpPr>
        <p:pic>
          <p:nvPicPr>
            <p:cNvPr id="1331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9136" y="1370091"/>
              <a:ext cx="1440159" cy="19217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1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8897" y="1525925"/>
              <a:ext cx="1368152" cy="1825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19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9016" y="1463077"/>
              <a:ext cx="1365250" cy="1828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20" name="Picture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264" y="1370091"/>
              <a:ext cx="1365250" cy="1828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" name="Grupa 3"/>
          <p:cNvGrpSpPr/>
          <p:nvPr/>
        </p:nvGrpSpPr>
        <p:grpSpPr>
          <a:xfrm>
            <a:off x="4916258" y="3405002"/>
            <a:ext cx="4212056" cy="1421429"/>
            <a:chOff x="683568" y="3937600"/>
            <a:chExt cx="6261794" cy="2112288"/>
          </a:xfrm>
        </p:grpSpPr>
        <p:pic>
          <p:nvPicPr>
            <p:cNvPr id="13321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3937600"/>
              <a:ext cx="1365250" cy="1828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22" name="Picture 10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7791" y="4005064"/>
              <a:ext cx="1365250" cy="1828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23" name="Picture 1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850" y="4077072"/>
              <a:ext cx="1365250" cy="1828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24" name="Picture 1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704" y="4149080"/>
              <a:ext cx="1365250" cy="1828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325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4221088"/>
              <a:ext cx="1365250" cy="1828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718" y="766266"/>
            <a:ext cx="886593" cy="1726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159" y="1521256"/>
            <a:ext cx="1139936" cy="389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784021"/>
            <a:ext cx="792088" cy="1732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3542683" y="3627236"/>
            <a:ext cx="1216411" cy="11991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8540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724594" y="2442949"/>
            <a:ext cx="2538463" cy="3789334"/>
            <a:chOff x="956049" y="2952253"/>
            <a:chExt cx="1962399" cy="321407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174" r="37622"/>
            <a:stretch/>
          </p:blipFill>
          <p:spPr bwMode="auto">
            <a:xfrm rot="2389330">
              <a:off x="2060040" y="2970487"/>
              <a:ext cx="858408" cy="26947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345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6120" y="2952253"/>
              <a:ext cx="377825" cy="25669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339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174" r="37622"/>
            <a:stretch/>
          </p:blipFill>
          <p:spPr bwMode="auto">
            <a:xfrm rot="20887320">
              <a:off x="956049" y="3067662"/>
              <a:ext cx="858408" cy="26947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Schemat blokowy: operacja ręczna 2"/>
            <p:cNvSpPr/>
            <p:nvPr/>
          </p:nvSpPr>
          <p:spPr>
            <a:xfrm>
              <a:off x="1286961" y="4654164"/>
              <a:ext cx="1296144" cy="1512168"/>
            </a:xfrm>
            <a:prstGeom prst="flowChartManualOperation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pic>
        <p:nvPicPr>
          <p:cNvPr id="1435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61131"/>
            <a:ext cx="3770847" cy="4062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Połowa ramki 8"/>
          <p:cNvSpPr/>
          <p:nvPr/>
        </p:nvSpPr>
        <p:spPr>
          <a:xfrm rot="8086905">
            <a:off x="4941481" y="806838"/>
            <a:ext cx="1286043" cy="1272316"/>
          </a:xfrm>
          <a:prstGeom prst="halfFrame">
            <a:avLst>
              <a:gd name="adj1" fmla="val 4866"/>
              <a:gd name="adj2" fmla="val 4881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2"/>
              </a:solidFill>
            </a:endParaRPr>
          </a:p>
        </p:txBody>
      </p:sp>
      <p:sp>
        <p:nvSpPr>
          <p:cNvPr id="11" name="Równa się 10"/>
          <p:cNvSpPr/>
          <p:nvPr/>
        </p:nvSpPr>
        <p:spPr>
          <a:xfrm>
            <a:off x="4067944" y="769734"/>
            <a:ext cx="1224136" cy="1219105"/>
          </a:xfrm>
          <a:prstGeom prst="mathEqual">
            <a:avLst>
              <a:gd name="adj1" fmla="val 4845"/>
              <a:gd name="adj2" fmla="val 19100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accent2"/>
              </a:solidFill>
            </a:endParaRPr>
          </a:p>
        </p:txBody>
      </p:sp>
      <p:pic>
        <p:nvPicPr>
          <p:cNvPr id="14352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15816" y="509234"/>
            <a:ext cx="936104" cy="1825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3508772" y="4245239"/>
            <a:ext cx="1368152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9989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47677"/>
          <a:stretch/>
        </p:blipFill>
        <p:spPr bwMode="auto">
          <a:xfrm>
            <a:off x="538733" y="1855210"/>
            <a:ext cx="1008112" cy="867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498" y="2348176"/>
            <a:ext cx="10064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711" y="4758059"/>
            <a:ext cx="10064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62" y="4765575"/>
            <a:ext cx="10064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25" y="3905274"/>
            <a:ext cx="10064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849849"/>
            <a:ext cx="10064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867" y="3475477"/>
            <a:ext cx="10064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27238"/>
            <a:ext cx="10064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413297"/>
            <a:ext cx="10064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48" y="3245137"/>
            <a:ext cx="10064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282" y="3213363"/>
            <a:ext cx="10064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138" y="1893359"/>
            <a:ext cx="10064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727" y="705617"/>
            <a:ext cx="769837" cy="1499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555" y="1253432"/>
            <a:ext cx="1314475" cy="449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3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5" y="705617"/>
            <a:ext cx="776867" cy="1499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4010555" y="3410827"/>
            <a:ext cx="1368152" cy="133544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530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64</Words>
  <Application>Microsoft Office PowerPoint</Application>
  <PresentationFormat>Pokaz na ekranie (4:3)</PresentationFormat>
  <Paragraphs>13</Paragraphs>
  <Slides>15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Motyw pakietu Office</vt:lpstr>
      <vt:lpstr>Prezentacja programu PowerPoint</vt:lpstr>
      <vt:lpstr>Spring/wiosna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   1       2   3     4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Jacek</dc:creator>
  <cp:lastModifiedBy>Admin</cp:lastModifiedBy>
  <cp:revision>55</cp:revision>
  <dcterms:created xsi:type="dcterms:W3CDTF">2014-08-30T15:29:31Z</dcterms:created>
  <dcterms:modified xsi:type="dcterms:W3CDTF">2015-08-11T14:32:28Z</dcterms:modified>
</cp:coreProperties>
</file>