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69" r:id="rId4"/>
    <p:sldId id="268" r:id="rId5"/>
    <p:sldId id="257" r:id="rId6"/>
    <p:sldId id="264" r:id="rId7"/>
    <p:sldId id="265" r:id="rId8"/>
    <p:sldId id="270" r:id="rId9"/>
    <p:sldId id="266" r:id="rId10"/>
    <p:sldId id="258" r:id="rId11"/>
    <p:sldId id="267" r:id="rId12"/>
    <p:sldId id="275" r:id="rId13"/>
    <p:sldId id="273" r:id="rId14"/>
    <p:sldId id="276" r:id="rId15"/>
    <p:sldId id="271" r:id="rId16"/>
    <p:sldId id="256" r:id="rId17"/>
    <p:sldId id="260" r:id="rId1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70" d="100"/>
          <a:sy n="70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3155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8317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9478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3633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8194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764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677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1362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6195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2054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7717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813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297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878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3956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163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9029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8672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960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061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3861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893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BCA46-3A20-40A4-910C-56601F1F4BCE}" type="datetimeFigureOut">
              <a:rPr lang="pl-PL" smtClean="0"/>
              <a:t>2015-02-12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7B6B7-451E-44D8-A262-74DF96D3E3B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212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1152D-9EB5-4E57-AB41-4893DFAD85D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2015-02-12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59AB9-41BC-4A2C-BAA4-91A06A1FB97C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567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1</a:t>
            </a:r>
          </a:p>
          <a:p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moduł 18 DINOSAURS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344115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Dinosaurs/ Dinozaury</a:t>
            </a:r>
            <a:endParaRPr lang="pl-PL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11826"/>
            <a:ext cx="1615282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29954"/>
            <a:ext cx="4104456" cy="1582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56" y="4145755"/>
            <a:ext cx="3473914" cy="1776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013" y="2831026"/>
            <a:ext cx="38528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678" y="4342175"/>
            <a:ext cx="4067944" cy="138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686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Diplodocus</a:t>
            </a:r>
            <a:r>
              <a:rPr lang="pl-PL" b="1" dirty="0" smtClean="0"/>
              <a:t> </a:t>
            </a:r>
            <a:endParaRPr lang="pl-PL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214" y="1556792"/>
            <a:ext cx="6814786" cy="4320480"/>
          </a:xfrm>
          <a:prstGeom prst="rect">
            <a:avLst/>
          </a:prstGeom>
        </p:spPr>
      </p:pic>
      <p:sp>
        <p:nvSpPr>
          <p:cNvPr id="4" name="Objaśnienie owalne 3"/>
          <p:cNvSpPr/>
          <p:nvPr/>
        </p:nvSpPr>
        <p:spPr>
          <a:xfrm>
            <a:off x="0" y="1635279"/>
            <a:ext cx="2712822" cy="2585809"/>
          </a:xfrm>
          <a:prstGeom prst="wedgeEllipseCallout">
            <a:avLst>
              <a:gd name="adj1" fmla="val 55455"/>
              <a:gd name="adj2" fmla="val -98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b="1" dirty="0" smtClean="0"/>
              <a:t>I </a:t>
            </a:r>
            <a:r>
              <a:rPr lang="pl-PL" sz="2000" b="1" dirty="0" err="1" smtClean="0"/>
              <a:t>am</a:t>
            </a:r>
            <a:r>
              <a:rPr lang="pl-PL" sz="2000" b="1" dirty="0" smtClean="0"/>
              <a:t> a big </a:t>
            </a:r>
            <a:r>
              <a:rPr lang="pl-PL" sz="2000" b="1" dirty="0" err="1" smtClean="0"/>
              <a:t>Diplodocus</a:t>
            </a:r>
            <a:r>
              <a:rPr lang="pl-PL" sz="2000" b="1" dirty="0" smtClean="0"/>
              <a:t>. </a:t>
            </a:r>
          </a:p>
          <a:p>
            <a:pPr algn="ctr"/>
            <a:r>
              <a:rPr lang="pl-PL" sz="2000" b="1" dirty="0" smtClean="0"/>
              <a:t>I </a:t>
            </a:r>
            <a:r>
              <a:rPr lang="pl-PL" sz="2000" b="1" dirty="0" err="1" smtClean="0"/>
              <a:t>have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got</a:t>
            </a:r>
            <a:r>
              <a:rPr lang="pl-PL" sz="2000" b="1" dirty="0" smtClean="0"/>
              <a:t> a </a:t>
            </a:r>
            <a:r>
              <a:rPr lang="pl-PL" sz="2000" b="1" dirty="0" err="1" smtClean="0"/>
              <a:t>long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neck</a:t>
            </a:r>
            <a:r>
              <a:rPr lang="pl-PL" sz="2000" b="1" dirty="0" smtClean="0"/>
              <a:t> and a </a:t>
            </a:r>
            <a:r>
              <a:rPr lang="pl-PL" sz="2000" b="1" dirty="0" err="1" smtClean="0"/>
              <a:t>long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tail</a:t>
            </a:r>
            <a:r>
              <a:rPr lang="pl-PL" sz="2000" b="1" dirty="0" smtClean="0"/>
              <a:t>. </a:t>
            </a:r>
          </a:p>
          <a:p>
            <a:pPr algn="ctr"/>
            <a:r>
              <a:rPr lang="pl-PL" sz="2000" b="1" dirty="0" smtClean="0"/>
              <a:t>I walk on 4 </a:t>
            </a:r>
            <a:r>
              <a:rPr lang="pl-PL" sz="2000" b="1" dirty="0" err="1" smtClean="0"/>
              <a:t>legs</a:t>
            </a:r>
            <a:r>
              <a:rPr lang="pl-PL" sz="2000" b="1" dirty="0" smtClean="0"/>
              <a:t>. </a:t>
            </a:r>
          </a:p>
          <a:p>
            <a:pPr algn="ctr"/>
            <a:r>
              <a:rPr lang="pl-PL" sz="2000" b="1" dirty="0" smtClean="0"/>
              <a:t>I </a:t>
            </a:r>
            <a:r>
              <a:rPr lang="pl-PL" sz="2000" b="1" dirty="0" err="1" smtClean="0"/>
              <a:t>eat</a:t>
            </a:r>
            <a:r>
              <a:rPr lang="pl-PL" sz="2000" b="1" dirty="0" smtClean="0"/>
              <a:t>  </a:t>
            </a:r>
            <a:r>
              <a:rPr lang="pl-PL" sz="2000" b="1" dirty="0" err="1" smtClean="0"/>
              <a:t>plants</a:t>
            </a:r>
            <a:r>
              <a:rPr lang="pl-PL" sz="2000" dirty="0" smtClean="0"/>
              <a:t>. </a:t>
            </a:r>
            <a:endParaRPr lang="pl-PL" sz="20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76" y="4509120"/>
            <a:ext cx="1588011" cy="149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44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Stegosaurus</a:t>
            </a:r>
            <a:endParaRPr lang="pl-PL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340768"/>
            <a:ext cx="6624736" cy="4967000"/>
          </a:xfrm>
          <a:prstGeom prst="rect">
            <a:avLst/>
          </a:prstGeom>
        </p:spPr>
      </p:pic>
      <p:sp>
        <p:nvSpPr>
          <p:cNvPr id="4" name="Objaśnienie owalne 3"/>
          <p:cNvSpPr/>
          <p:nvPr/>
        </p:nvSpPr>
        <p:spPr>
          <a:xfrm>
            <a:off x="395536" y="2152364"/>
            <a:ext cx="3312368" cy="2664296"/>
          </a:xfrm>
          <a:prstGeom prst="wedgeEllipseCallout">
            <a:avLst>
              <a:gd name="adj1" fmla="val 56063"/>
              <a:gd name="adj2" fmla="val 5808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b="1" dirty="0">
                <a:solidFill>
                  <a:schemeClr val="tx1"/>
                </a:solidFill>
              </a:rPr>
              <a:t>I </a:t>
            </a:r>
            <a:r>
              <a:rPr lang="pl-PL" sz="2000" b="1" dirty="0" err="1">
                <a:solidFill>
                  <a:schemeClr val="tx1"/>
                </a:solidFill>
              </a:rPr>
              <a:t>am</a:t>
            </a:r>
            <a:r>
              <a:rPr lang="pl-PL" sz="2000" b="1" dirty="0">
                <a:solidFill>
                  <a:schemeClr val="tx1"/>
                </a:solidFill>
              </a:rPr>
              <a:t> a </a:t>
            </a:r>
            <a:r>
              <a:rPr lang="pl-PL" sz="2000" b="1" dirty="0" smtClean="0">
                <a:solidFill>
                  <a:schemeClr val="tx1"/>
                </a:solidFill>
              </a:rPr>
              <a:t>big </a:t>
            </a:r>
            <a:r>
              <a:rPr lang="pl-PL" sz="2000" b="1" dirty="0" err="1" smtClean="0">
                <a:solidFill>
                  <a:schemeClr val="tx1"/>
                </a:solidFill>
              </a:rPr>
              <a:t>Stegosaurus</a:t>
            </a:r>
            <a:r>
              <a:rPr lang="pl-PL" sz="2000" b="1" dirty="0" smtClean="0">
                <a:solidFill>
                  <a:schemeClr val="tx1"/>
                </a:solidFill>
              </a:rPr>
              <a:t>. </a:t>
            </a:r>
            <a:endParaRPr lang="pl-PL" sz="2000" b="1" dirty="0">
              <a:solidFill>
                <a:schemeClr val="tx1"/>
              </a:solidFill>
            </a:endParaRPr>
          </a:p>
          <a:p>
            <a:pPr algn="ctr"/>
            <a:r>
              <a:rPr lang="pl-PL" sz="2000" b="1" dirty="0">
                <a:solidFill>
                  <a:schemeClr val="tx1"/>
                </a:solidFill>
              </a:rPr>
              <a:t>I </a:t>
            </a:r>
            <a:r>
              <a:rPr lang="pl-PL" sz="2000" b="1" dirty="0" err="1">
                <a:solidFill>
                  <a:schemeClr val="tx1"/>
                </a:solidFill>
              </a:rPr>
              <a:t>have</a:t>
            </a:r>
            <a:r>
              <a:rPr lang="pl-PL" sz="2000" b="1" dirty="0">
                <a:solidFill>
                  <a:schemeClr val="tx1"/>
                </a:solidFill>
              </a:rPr>
              <a:t> </a:t>
            </a:r>
            <a:r>
              <a:rPr lang="pl-PL" sz="2000" b="1" dirty="0" err="1">
                <a:solidFill>
                  <a:schemeClr val="tx1"/>
                </a:solidFill>
              </a:rPr>
              <a:t>got</a:t>
            </a:r>
            <a:r>
              <a:rPr lang="pl-PL" sz="2000" b="1" dirty="0">
                <a:solidFill>
                  <a:schemeClr val="tx1"/>
                </a:solidFill>
              </a:rPr>
              <a:t> </a:t>
            </a:r>
            <a:r>
              <a:rPr lang="pl-PL" sz="2000" b="1" dirty="0" err="1" smtClean="0">
                <a:solidFill>
                  <a:schemeClr val="tx1"/>
                </a:solidFill>
              </a:rPr>
              <a:t>plates</a:t>
            </a:r>
            <a:r>
              <a:rPr lang="pl-PL" sz="2000" b="1" dirty="0" smtClean="0">
                <a:solidFill>
                  <a:schemeClr val="tx1"/>
                </a:solidFill>
              </a:rPr>
              <a:t> and </a:t>
            </a:r>
            <a:r>
              <a:rPr lang="pl-PL" sz="2000" b="1" dirty="0" err="1" smtClean="0">
                <a:solidFill>
                  <a:schemeClr val="tx1"/>
                </a:solidFill>
              </a:rPr>
              <a:t>spikes</a:t>
            </a:r>
            <a:r>
              <a:rPr lang="pl-PL" sz="2000" b="1" dirty="0" smtClean="0">
                <a:solidFill>
                  <a:schemeClr val="tx1"/>
                </a:solidFill>
              </a:rPr>
              <a:t> on my body. </a:t>
            </a:r>
            <a:endParaRPr lang="pl-PL" sz="2000" b="1" dirty="0">
              <a:solidFill>
                <a:schemeClr val="tx1"/>
              </a:solidFill>
            </a:endParaRPr>
          </a:p>
          <a:p>
            <a:pPr algn="ctr"/>
            <a:r>
              <a:rPr lang="pl-PL" sz="2000" b="1" dirty="0">
                <a:solidFill>
                  <a:schemeClr val="tx1"/>
                </a:solidFill>
              </a:rPr>
              <a:t>I walk on 4 </a:t>
            </a:r>
            <a:r>
              <a:rPr lang="pl-PL" sz="2000" b="1" dirty="0" err="1">
                <a:solidFill>
                  <a:schemeClr val="tx1"/>
                </a:solidFill>
              </a:rPr>
              <a:t>legs</a:t>
            </a:r>
            <a:r>
              <a:rPr lang="pl-PL" sz="2000" b="1" dirty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pl-PL" sz="2000" b="1" dirty="0">
                <a:solidFill>
                  <a:schemeClr val="tx1"/>
                </a:solidFill>
              </a:rPr>
              <a:t>I </a:t>
            </a:r>
            <a:r>
              <a:rPr lang="pl-PL" sz="2000" b="1" dirty="0" err="1">
                <a:solidFill>
                  <a:schemeClr val="tx1"/>
                </a:solidFill>
              </a:rPr>
              <a:t>eat</a:t>
            </a:r>
            <a:r>
              <a:rPr lang="pl-PL" sz="2000" b="1" dirty="0">
                <a:solidFill>
                  <a:schemeClr val="tx1"/>
                </a:solidFill>
              </a:rPr>
              <a:t>  </a:t>
            </a:r>
            <a:r>
              <a:rPr lang="pl-PL" sz="2000" b="1" dirty="0" err="1">
                <a:solidFill>
                  <a:schemeClr val="tx1"/>
                </a:solidFill>
              </a:rPr>
              <a:t>plants</a:t>
            </a:r>
            <a:r>
              <a:rPr lang="pl-PL" sz="2000" b="1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77" y="4653135"/>
            <a:ext cx="1588011" cy="149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12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T. </a:t>
            </a:r>
            <a:r>
              <a:rPr lang="pl-PL" b="1" dirty="0" err="1" smtClean="0"/>
              <a:t>Rex</a:t>
            </a:r>
            <a:endParaRPr lang="pl-PL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72816"/>
            <a:ext cx="6192688" cy="4643065"/>
          </a:xfrm>
          <a:prstGeom prst="rect">
            <a:avLst/>
          </a:prstGeom>
        </p:spPr>
      </p:pic>
      <p:sp>
        <p:nvSpPr>
          <p:cNvPr id="4" name="Objaśnienie owalne 3"/>
          <p:cNvSpPr/>
          <p:nvPr/>
        </p:nvSpPr>
        <p:spPr>
          <a:xfrm>
            <a:off x="5796136" y="908720"/>
            <a:ext cx="3240360" cy="3185628"/>
          </a:xfrm>
          <a:prstGeom prst="wedgeEllipseCallout">
            <a:avLst>
              <a:gd name="adj1" fmla="val -62057"/>
              <a:gd name="adj2" fmla="val 24119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am</a:t>
            </a:r>
            <a:r>
              <a:rPr lang="pl-PL" sz="2400" b="1" dirty="0">
                <a:solidFill>
                  <a:schemeClr val="tx1"/>
                </a:solidFill>
              </a:rPr>
              <a:t> a </a:t>
            </a:r>
            <a:r>
              <a:rPr lang="pl-PL" sz="2400" b="1" dirty="0" smtClean="0">
                <a:solidFill>
                  <a:schemeClr val="tx1"/>
                </a:solidFill>
              </a:rPr>
              <a:t>big T. </a:t>
            </a:r>
            <a:r>
              <a:rPr lang="pl-PL" sz="2400" b="1" dirty="0" err="1" smtClean="0">
                <a:solidFill>
                  <a:schemeClr val="tx1"/>
                </a:solidFill>
              </a:rPr>
              <a:t>Rex</a:t>
            </a:r>
            <a:r>
              <a:rPr lang="pl-PL" sz="2400" b="1" dirty="0" smtClean="0">
                <a:solidFill>
                  <a:schemeClr val="tx1"/>
                </a:solidFill>
              </a:rPr>
              <a:t>. </a:t>
            </a:r>
            <a:endParaRPr lang="pl-PL" sz="2400" b="1" dirty="0">
              <a:solidFill>
                <a:schemeClr val="tx1"/>
              </a:solidFill>
            </a:endParaRPr>
          </a:p>
          <a:p>
            <a:pPr algn="ctr"/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have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got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short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arms</a:t>
            </a:r>
            <a:r>
              <a:rPr lang="pl-PL" sz="2400" b="1" dirty="0" smtClean="0">
                <a:solidFill>
                  <a:schemeClr val="tx1"/>
                </a:solidFill>
              </a:rPr>
              <a:t> and a </a:t>
            </a:r>
            <a:r>
              <a:rPr lang="pl-PL" sz="2400" b="1" dirty="0" err="1" smtClean="0">
                <a:solidFill>
                  <a:schemeClr val="tx1"/>
                </a:solidFill>
              </a:rPr>
              <a:t>long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tail</a:t>
            </a:r>
            <a:r>
              <a:rPr lang="pl-PL" sz="2400" b="1" dirty="0" smtClean="0">
                <a:solidFill>
                  <a:schemeClr val="tx1"/>
                </a:solidFill>
              </a:rPr>
              <a:t>. I </a:t>
            </a:r>
            <a:r>
              <a:rPr lang="pl-PL" sz="2400" b="1" dirty="0" err="1" smtClean="0">
                <a:solidFill>
                  <a:schemeClr val="tx1"/>
                </a:solidFill>
              </a:rPr>
              <a:t>have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got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sharp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teeth</a:t>
            </a:r>
            <a:r>
              <a:rPr lang="pl-PL" sz="2400" b="1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pl-PL" sz="2400" b="1" dirty="0" smtClean="0">
                <a:solidFill>
                  <a:schemeClr val="tx1"/>
                </a:solidFill>
              </a:rPr>
              <a:t>I </a:t>
            </a:r>
            <a:r>
              <a:rPr lang="pl-PL" sz="2400" b="1" dirty="0">
                <a:solidFill>
                  <a:schemeClr val="tx1"/>
                </a:solidFill>
              </a:rPr>
              <a:t>walk on </a:t>
            </a:r>
            <a:r>
              <a:rPr lang="pl-PL" sz="2400" b="1" dirty="0" smtClean="0">
                <a:solidFill>
                  <a:schemeClr val="tx1"/>
                </a:solidFill>
              </a:rPr>
              <a:t>2 </a:t>
            </a:r>
            <a:r>
              <a:rPr lang="pl-PL" sz="2400" b="1" dirty="0" err="1">
                <a:solidFill>
                  <a:schemeClr val="tx1"/>
                </a:solidFill>
              </a:rPr>
              <a:t>legs</a:t>
            </a:r>
            <a:r>
              <a:rPr lang="pl-PL" sz="2400" b="1" dirty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eat</a:t>
            </a:r>
            <a:r>
              <a:rPr lang="pl-PL" sz="2400" b="1" dirty="0">
                <a:solidFill>
                  <a:schemeClr val="tx1"/>
                </a:solidFill>
              </a:rPr>
              <a:t>  </a:t>
            </a:r>
            <a:r>
              <a:rPr lang="pl-PL" sz="2400" b="1" dirty="0" err="1" smtClean="0">
                <a:solidFill>
                  <a:schemeClr val="tx1"/>
                </a:solidFill>
              </a:rPr>
              <a:t>meat</a:t>
            </a:r>
            <a:r>
              <a:rPr lang="pl-PL" sz="2400" b="1" dirty="0" smtClean="0">
                <a:solidFill>
                  <a:schemeClr val="tx1"/>
                </a:solidFill>
              </a:rPr>
              <a:t>. </a:t>
            </a: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797152"/>
            <a:ext cx="2174400" cy="109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2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Triceratops</a:t>
            </a:r>
            <a:endParaRPr lang="pl-PL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239724"/>
            <a:ext cx="6434725" cy="4824536"/>
          </a:xfrm>
          <a:prstGeom prst="rect">
            <a:avLst/>
          </a:prstGeom>
        </p:spPr>
      </p:pic>
      <p:sp>
        <p:nvSpPr>
          <p:cNvPr id="4" name="Objaśnienie owalne 3"/>
          <p:cNvSpPr/>
          <p:nvPr/>
        </p:nvSpPr>
        <p:spPr>
          <a:xfrm>
            <a:off x="107504" y="1556792"/>
            <a:ext cx="3744416" cy="3312368"/>
          </a:xfrm>
          <a:prstGeom prst="wedgeEllipseCallout">
            <a:avLst>
              <a:gd name="adj1" fmla="val 56256"/>
              <a:gd name="adj2" fmla="val 2829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am</a:t>
            </a:r>
            <a:r>
              <a:rPr lang="pl-PL" sz="2400" b="1" dirty="0">
                <a:solidFill>
                  <a:schemeClr val="tx1"/>
                </a:solidFill>
              </a:rPr>
              <a:t> a </a:t>
            </a:r>
            <a:r>
              <a:rPr lang="pl-PL" sz="2400" b="1" dirty="0" smtClean="0">
                <a:solidFill>
                  <a:schemeClr val="tx1"/>
                </a:solidFill>
              </a:rPr>
              <a:t>big </a:t>
            </a:r>
            <a:r>
              <a:rPr lang="pl-PL" sz="2400" b="1" dirty="0" err="1" smtClean="0">
                <a:solidFill>
                  <a:schemeClr val="tx1"/>
                </a:solidFill>
              </a:rPr>
              <a:t>Triceratops</a:t>
            </a:r>
            <a:r>
              <a:rPr lang="pl-PL" sz="2400" b="1" dirty="0" smtClean="0">
                <a:solidFill>
                  <a:schemeClr val="tx1"/>
                </a:solidFill>
              </a:rPr>
              <a:t>. </a:t>
            </a:r>
            <a:endParaRPr lang="pl-PL" sz="2400" b="1" dirty="0">
              <a:solidFill>
                <a:schemeClr val="tx1"/>
              </a:solidFill>
            </a:endParaRPr>
          </a:p>
          <a:p>
            <a:pPr algn="ctr"/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have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got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smtClean="0">
                <a:solidFill>
                  <a:schemeClr val="tx1"/>
                </a:solidFill>
              </a:rPr>
              <a:t>a big </a:t>
            </a:r>
            <a:r>
              <a:rPr lang="pl-PL" sz="2400" b="1" dirty="0" err="1" smtClean="0">
                <a:solidFill>
                  <a:schemeClr val="tx1"/>
                </a:solidFill>
              </a:rPr>
              <a:t>head</a:t>
            </a:r>
            <a:r>
              <a:rPr lang="pl-PL" sz="2400" b="1" dirty="0" smtClean="0">
                <a:solidFill>
                  <a:schemeClr val="tx1"/>
                </a:solidFill>
              </a:rPr>
              <a:t> and 3 </a:t>
            </a:r>
            <a:r>
              <a:rPr lang="pl-PL" sz="2400" b="1" dirty="0" err="1" smtClean="0">
                <a:solidFill>
                  <a:schemeClr val="tx1"/>
                </a:solidFill>
              </a:rPr>
              <a:t>horns</a:t>
            </a:r>
            <a:r>
              <a:rPr lang="pl-PL" sz="2400" b="1" dirty="0" smtClean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pl-PL" sz="2400" b="1" dirty="0" smtClean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have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got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flat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teeth</a:t>
            </a:r>
            <a:r>
              <a:rPr lang="pl-PL" sz="2400" b="1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pl-PL" sz="2400" b="1" dirty="0">
                <a:solidFill>
                  <a:schemeClr val="tx1"/>
                </a:solidFill>
              </a:rPr>
              <a:t>I walk on </a:t>
            </a:r>
            <a:r>
              <a:rPr lang="pl-PL" sz="2400" b="1" dirty="0" smtClean="0">
                <a:solidFill>
                  <a:schemeClr val="tx1"/>
                </a:solidFill>
              </a:rPr>
              <a:t>4 </a:t>
            </a:r>
            <a:r>
              <a:rPr lang="pl-PL" sz="2400" b="1" dirty="0" err="1">
                <a:solidFill>
                  <a:schemeClr val="tx1"/>
                </a:solidFill>
              </a:rPr>
              <a:t>legs</a:t>
            </a:r>
            <a:r>
              <a:rPr lang="pl-PL" sz="2400" b="1" dirty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eat</a:t>
            </a:r>
            <a:r>
              <a:rPr lang="pl-PL" sz="2400" b="1" dirty="0">
                <a:solidFill>
                  <a:schemeClr val="tx1"/>
                </a:solidFill>
              </a:rPr>
              <a:t>  </a:t>
            </a:r>
            <a:r>
              <a:rPr lang="pl-PL" sz="2400" b="1" dirty="0" err="1" smtClean="0">
                <a:solidFill>
                  <a:schemeClr val="tx1"/>
                </a:solidFill>
              </a:rPr>
              <a:t>leaves</a:t>
            </a:r>
            <a:r>
              <a:rPr lang="pl-PL" sz="2400" b="1" dirty="0" smtClean="0">
                <a:solidFill>
                  <a:schemeClr val="tx1"/>
                </a:solidFill>
              </a:rPr>
              <a:t>.</a:t>
            </a: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33" y="4869160"/>
            <a:ext cx="1588011" cy="149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49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Velociraptor</a:t>
            </a:r>
            <a:endParaRPr lang="pl-PL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4742"/>
            <a:ext cx="5103565" cy="385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jaśnienie owalne 2"/>
          <p:cNvSpPr/>
          <p:nvPr/>
        </p:nvSpPr>
        <p:spPr>
          <a:xfrm>
            <a:off x="5292080" y="1178598"/>
            <a:ext cx="3600400" cy="3042490"/>
          </a:xfrm>
          <a:prstGeom prst="wedgeEllipseCallout">
            <a:avLst>
              <a:gd name="adj1" fmla="val -63460"/>
              <a:gd name="adj2" fmla="val 30395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am</a:t>
            </a:r>
            <a:r>
              <a:rPr lang="pl-PL" sz="2400" b="1" dirty="0">
                <a:solidFill>
                  <a:schemeClr val="tx1"/>
                </a:solidFill>
              </a:rPr>
              <a:t> a </a:t>
            </a:r>
            <a:r>
              <a:rPr lang="pl-PL" sz="2400" b="1" dirty="0" smtClean="0">
                <a:solidFill>
                  <a:schemeClr val="tx1"/>
                </a:solidFill>
              </a:rPr>
              <a:t>small </a:t>
            </a:r>
            <a:r>
              <a:rPr lang="pl-PL" sz="2400" b="1" dirty="0" err="1" smtClean="0">
                <a:solidFill>
                  <a:schemeClr val="tx1"/>
                </a:solidFill>
              </a:rPr>
              <a:t>Velociraptor</a:t>
            </a:r>
            <a:r>
              <a:rPr lang="pl-PL" sz="2400" b="1" dirty="0" smtClean="0">
                <a:solidFill>
                  <a:schemeClr val="tx1"/>
                </a:solidFill>
              </a:rPr>
              <a:t>. </a:t>
            </a:r>
            <a:endParaRPr lang="pl-PL" sz="2400" b="1" dirty="0">
              <a:solidFill>
                <a:schemeClr val="tx1"/>
              </a:solidFill>
            </a:endParaRPr>
          </a:p>
          <a:p>
            <a:pPr algn="ctr"/>
            <a:r>
              <a:rPr lang="pl-PL" sz="2400" b="1" dirty="0" smtClean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have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got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sharp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teeth</a:t>
            </a:r>
            <a:r>
              <a:rPr lang="pl-PL" sz="2400" b="1" dirty="0" smtClean="0">
                <a:solidFill>
                  <a:schemeClr val="tx1"/>
                </a:solidFill>
              </a:rPr>
              <a:t>. I </a:t>
            </a:r>
            <a:r>
              <a:rPr lang="pl-PL" sz="2400" b="1" dirty="0" err="1" smtClean="0">
                <a:solidFill>
                  <a:schemeClr val="tx1"/>
                </a:solidFill>
              </a:rPr>
              <a:t>can</a:t>
            </a:r>
            <a:r>
              <a:rPr lang="pl-PL" sz="2400" b="1" dirty="0" smtClean="0">
                <a:solidFill>
                  <a:schemeClr val="tx1"/>
                </a:solidFill>
              </a:rPr>
              <a:t> run </a:t>
            </a:r>
            <a:r>
              <a:rPr lang="pl-PL" sz="2400" b="1" dirty="0" err="1" smtClean="0">
                <a:solidFill>
                  <a:schemeClr val="tx1"/>
                </a:solidFill>
              </a:rPr>
              <a:t>very</a:t>
            </a:r>
            <a:r>
              <a:rPr lang="pl-PL" sz="2400" b="1" dirty="0" smtClean="0">
                <a:solidFill>
                  <a:schemeClr val="tx1"/>
                </a:solidFill>
              </a:rPr>
              <a:t> fast. I walk on 2 </a:t>
            </a:r>
            <a:r>
              <a:rPr lang="pl-PL" sz="2400" b="1" dirty="0" err="1" smtClean="0">
                <a:solidFill>
                  <a:schemeClr val="tx1"/>
                </a:solidFill>
              </a:rPr>
              <a:t>legs</a:t>
            </a:r>
            <a:r>
              <a:rPr lang="pl-PL" sz="2400" b="1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pl-PL" sz="2400" b="1" dirty="0" smtClean="0">
                <a:solidFill>
                  <a:schemeClr val="tx1"/>
                </a:solidFill>
              </a:rPr>
              <a:t> I </a:t>
            </a:r>
            <a:r>
              <a:rPr lang="pl-PL" sz="2400" b="1" dirty="0" err="1">
                <a:solidFill>
                  <a:schemeClr val="tx1"/>
                </a:solidFill>
              </a:rPr>
              <a:t>eat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animals</a:t>
            </a:r>
            <a:r>
              <a:rPr lang="pl-PL" sz="2400" b="1" dirty="0" smtClean="0">
                <a:solidFill>
                  <a:schemeClr val="tx1"/>
                </a:solidFill>
              </a:rPr>
              <a:t>.</a:t>
            </a: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344323"/>
            <a:ext cx="1944216" cy="98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1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Allosaurus</a:t>
            </a:r>
            <a:endParaRPr lang="pl-PL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060848"/>
            <a:ext cx="6211296" cy="4000835"/>
          </a:xfrm>
          <a:prstGeom prst="rect">
            <a:avLst/>
          </a:prstGeom>
        </p:spPr>
      </p:pic>
      <p:sp>
        <p:nvSpPr>
          <p:cNvPr id="4" name="Objaśnienie owalne 3"/>
          <p:cNvSpPr/>
          <p:nvPr/>
        </p:nvSpPr>
        <p:spPr>
          <a:xfrm>
            <a:off x="5414344" y="1556790"/>
            <a:ext cx="3703216" cy="2504473"/>
          </a:xfrm>
          <a:prstGeom prst="wedgeEllipseCallout">
            <a:avLst>
              <a:gd name="adj1" fmla="val -52409"/>
              <a:gd name="adj2" fmla="val 2529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am</a:t>
            </a:r>
            <a:r>
              <a:rPr lang="pl-PL" sz="2400" b="1" dirty="0">
                <a:solidFill>
                  <a:schemeClr val="tx1"/>
                </a:solidFill>
              </a:rPr>
              <a:t> a </a:t>
            </a:r>
            <a:r>
              <a:rPr lang="pl-PL" sz="2400" b="1" dirty="0" smtClean="0">
                <a:solidFill>
                  <a:schemeClr val="tx1"/>
                </a:solidFill>
              </a:rPr>
              <a:t>big </a:t>
            </a:r>
            <a:r>
              <a:rPr lang="pl-PL" sz="2400" b="1" dirty="0" err="1" smtClean="0">
                <a:solidFill>
                  <a:schemeClr val="tx1"/>
                </a:solidFill>
              </a:rPr>
              <a:t>Allosaurus</a:t>
            </a:r>
            <a:r>
              <a:rPr lang="pl-PL" sz="2400" b="1" dirty="0" smtClean="0">
                <a:solidFill>
                  <a:schemeClr val="tx1"/>
                </a:solidFill>
              </a:rPr>
              <a:t>. </a:t>
            </a:r>
            <a:endParaRPr lang="pl-PL" sz="2400" b="1" dirty="0">
              <a:solidFill>
                <a:schemeClr val="tx1"/>
              </a:solidFill>
            </a:endParaRPr>
          </a:p>
          <a:p>
            <a:pPr algn="ctr"/>
            <a:r>
              <a:rPr lang="pl-PL" sz="2400" b="1" dirty="0">
                <a:solidFill>
                  <a:schemeClr val="tx1"/>
                </a:solidFill>
              </a:rPr>
              <a:t>I </a:t>
            </a:r>
            <a:r>
              <a:rPr lang="pl-PL" sz="2400" b="1" dirty="0" err="1">
                <a:solidFill>
                  <a:schemeClr val="tx1"/>
                </a:solidFill>
              </a:rPr>
              <a:t>have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got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sharp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teeth</a:t>
            </a:r>
            <a:r>
              <a:rPr lang="pl-PL" sz="2400" b="1" dirty="0">
                <a:solidFill>
                  <a:schemeClr val="tx1"/>
                </a:solidFill>
              </a:rPr>
              <a:t>. </a:t>
            </a:r>
            <a:endParaRPr lang="pl-PL" sz="2400" b="1" dirty="0" smtClean="0">
              <a:solidFill>
                <a:schemeClr val="tx1"/>
              </a:solidFill>
            </a:endParaRPr>
          </a:p>
          <a:p>
            <a:pPr algn="ctr"/>
            <a:r>
              <a:rPr lang="pl-PL" sz="2400" b="1" dirty="0" smtClean="0">
                <a:solidFill>
                  <a:schemeClr val="tx1"/>
                </a:solidFill>
              </a:rPr>
              <a:t>I </a:t>
            </a:r>
            <a:r>
              <a:rPr lang="pl-PL" sz="2400" b="1" dirty="0">
                <a:solidFill>
                  <a:schemeClr val="tx1"/>
                </a:solidFill>
              </a:rPr>
              <a:t>walk on 2 </a:t>
            </a:r>
            <a:r>
              <a:rPr lang="pl-PL" sz="2400" b="1" dirty="0" err="1">
                <a:solidFill>
                  <a:schemeClr val="tx1"/>
                </a:solidFill>
              </a:rPr>
              <a:t>legs</a:t>
            </a:r>
            <a:r>
              <a:rPr lang="pl-PL" sz="2400" b="1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pl-PL" sz="2400" b="1" dirty="0">
                <a:solidFill>
                  <a:schemeClr val="tx1"/>
                </a:solidFill>
              </a:rPr>
              <a:t> I </a:t>
            </a:r>
            <a:r>
              <a:rPr lang="pl-PL" sz="2400" b="1" dirty="0" err="1">
                <a:solidFill>
                  <a:schemeClr val="tx1"/>
                </a:solidFill>
              </a:rPr>
              <a:t>eat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 smtClean="0">
                <a:solidFill>
                  <a:schemeClr val="tx1"/>
                </a:solidFill>
              </a:rPr>
              <a:t>meat</a:t>
            </a:r>
            <a:r>
              <a:rPr lang="pl-PL" sz="2400" b="1" dirty="0" smtClean="0">
                <a:solidFill>
                  <a:schemeClr val="tx1"/>
                </a:solidFill>
              </a:rPr>
              <a:t>.</a:t>
            </a: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420905"/>
            <a:ext cx="1767008" cy="89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2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Diplosaurtops</a:t>
            </a:r>
            <a:r>
              <a:rPr lang="pl-PL" dirty="0" smtClean="0"/>
              <a:t>???</a:t>
            </a: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659" b="25094"/>
          <a:stretch/>
        </p:blipFill>
        <p:spPr>
          <a:xfrm>
            <a:off x="477371" y="1565848"/>
            <a:ext cx="2589867" cy="1728192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44" t="-7194" r="42750" b="1"/>
          <a:stretch/>
        </p:blipFill>
        <p:spPr bwMode="auto">
          <a:xfrm>
            <a:off x="3043411" y="1838953"/>
            <a:ext cx="2947461" cy="2748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54" t="8357"/>
          <a:stretch/>
        </p:blipFill>
        <p:spPr bwMode="auto">
          <a:xfrm>
            <a:off x="5965339" y="1818120"/>
            <a:ext cx="1959063" cy="226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477371" y="5101659"/>
            <a:ext cx="8316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/>
              <a:t>It’s</a:t>
            </a:r>
            <a:r>
              <a:rPr lang="pl-PL" sz="2800" b="1" dirty="0" smtClean="0"/>
              <a:t> a/</a:t>
            </a:r>
            <a:r>
              <a:rPr lang="pl-PL" sz="2800" b="1" dirty="0" err="1" smtClean="0"/>
              <a:t>an</a:t>
            </a:r>
            <a:r>
              <a:rPr lang="pl-PL" sz="2800" b="1" dirty="0" smtClean="0"/>
              <a:t> ………………………… </a:t>
            </a:r>
            <a:r>
              <a:rPr lang="pl-PL" sz="2800" b="1" dirty="0" err="1" smtClean="0"/>
              <a:t>head</a:t>
            </a:r>
            <a:r>
              <a:rPr lang="pl-PL" sz="2800" b="1" dirty="0" smtClean="0"/>
              <a:t> and </a:t>
            </a:r>
            <a:r>
              <a:rPr lang="pl-PL" sz="2800" b="1" dirty="0" err="1" smtClean="0"/>
              <a:t>neck</a:t>
            </a:r>
            <a:r>
              <a:rPr lang="pl-PL" sz="2800" b="1" dirty="0" smtClean="0"/>
              <a:t>, </a:t>
            </a:r>
          </a:p>
          <a:p>
            <a:r>
              <a:rPr lang="pl-PL" sz="2800" b="1" dirty="0" smtClean="0"/>
              <a:t>a/</a:t>
            </a:r>
            <a:r>
              <a:rPr lang="pl-PL" sz="2800" b="1" dirty="0" err="1" smtClean="0"/>
              <a:t>an</a:t>
            </a:r>
            <a:r>
              <a:rPr lang="pl-PL" sz="2800" b="1" dirty="0" smtClean="0"/>
              <a:t> ……………………………………  body </a:t>
            </a:r>
          </a:p>
          <a:p>
            <a:r>
              <a:rPr lang="pl-PL" sz="2800" b="1" dirty="0" smtClean="0"/>
              <a:t>and a/</a:t>
            </a:r>
            <a:r>
              <a:rPr lang="pl-PL" sz="2800" b="1" dirty="0" err="1" smtClean="0"/>
              <a:t>an</a:t>
            </a:r>
            <a:r>
              <a:rPr lang="pl-PL" sz="2800" b="1" dirty="0" smtClean="0"/>
              <a:t> ……………………………….. </a:t>
            </a:r>
            <a:r>
              <a:rPr lang="pl-PL" sz="2800" b="1" dirty="0" err="1"/>
              <a:t>t</a:t>
            </a:r>
            <a:r>
              <a:rPr lang="pl-PL" sz="2800" b="1" dirty="0" err="1" smtClean="0"/>
              <a:t>ail</a:t>
            </a:r>
            <a:r>
              <a:rPr lang="pl-PL" sz="2800" b="1" dirty="0" smtClean="0"/>
              <a:t>. </a:t>
            </a:r>
            <a:endParaRPr lang="pl-PL" sz="2800" b="1" dirty="0"/>
          </a:p>
        </p:txBody>
      </p:sp>
    </p:spTree>
    <p:extLst>
      <p:ext uri="{BB962C8B-B14F-4D97-AF65-F5344CB8AC3E}">
        <p14:creationId xmlns:p14="http://schemas.microsoft.com/office/powerpoint/2010/main" val="292333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74" t="-3815" b="59362"/>
          <a:stretch/>
        </p:blipFill>
        <p:spPr bwMode="auto">
          <a:xfrm>
            <a:off x="5004048" y="1779096"/>
            <a:ext cx="1252970" cy="981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82" t="32393" r="17528"/>
          <a:stretch/>
        </p:blipFill>
        <p:spPr bwMode="auto">
          <a:xfrm>
            <a:off x="3746555" y="2482313"/>
            <a:ext cx="1683597" cy="234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???</a:t>
            </a:r>
            <a:endParaRPr lang="pl-PL" b="1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21" r="79225" b="15868"/>
          <a:stretch/>
        </p:blipFill>
        <p:spPr bwMode="auto">
          <a:xfrm>
            <a:off x="2609981" y="2307508"/>
            <a:ext cx="1136574" cy="13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611560" y="4653136"/>
            <a:ext cx="81369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err="1"/>
              <a:t>It’s</a:t>
            </a:r>
            <a:r>
              <a:rPr lang="pl-PL" sz="2800" b="1" dirty="0"/>
              <a:t> a/</a:t>
            </a:r>
            <a:r>
              <a:rPr lang="pl-PL" sz="2800" b="1" dirty="0" err="1"/>
              <a:t>an</a:t>
            </a:r>
            <a:r>
              <a:rPr lang="pl-PL" sz="2800" b="1" dirty="0"/>
              <a:t> ………………………… </a:t>
            </a:r>
            <a:r>
              <a:rPr lang="pl-PL" sz="2800" b="1" dirty="0" err="1" smtClean="0"/>
              <a:t>head</a:t>
            </a:r>
            <a:r>
              <a:rPr lang="pl-PL" sz="2800" b="1" dirty="0"/>
              <a:t>,</a:t>
            </a:r>
            <a:r>
              <a:rPr lang="pl-PL" sz="2800" b="1" dirty="0" smtClean="0"/>
              <a:t> </a:t>
            </a:r>
            <a:endParaRPr lang="pl-PL" sz="2800" b="1" dirty="0"/>
          </a:p>
          <a:p>
            <a:r>
              <a:rPr lang="pl-PL" sz="2800" b="1" dirty="0"/>
              <a:t>a/</a:t>
            </a:r>
            <a:r>
              <a:rPr lang="pl-PL" sz="2800" b="1" dirty="0" err="1"/>
              <a:t>an</a:t>
            </a:r>
            <a:r>
              <a:rPr lang="pl-PL" sz="2800" b="1" dirty="0"/>
              <a:t> ……………………………………  body </a:t>
            </a:r>
          </a:p>
          <a:p>
            <a:r>
              <a:rPr lang="pl-PL" sz="2800" b="1" dirty="0"/>
              <a:t>and a/</a:t>
            </a:r>
            <a:r>
              <a:rPr lang="pl-PL" sz="2800" b="1" dirty="0" err="1"/>
              <a:t>an</a:t>
            </a:r>
            <a:r>
              <a:rPr lang="pl-PL" sz="2800" b="1" dirty="0"/>
              <a:t> ……………………………….. </a:t>
            </a:r>
            <a:r>
              <a:rPr lang="pl-PL" sz="2800" b="1" dirty="0" err="1"/>
              <a:t>tail</a:t>
            </a:r>
            <a:r>
              <a:rPr lang="pl-PL" sz="28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6588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627120"/>
            <a:ext cx="1588011" cy="1496571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/>
              <a:t>T</a:t>
            </a:r>
            <a:r>
              <a:rPr lang="pl-PL" b="1" dirty="0" err="1" smtClean="0"/>
              <a:t>riceratops</a:t>
            </a:r>
            <a:endParaRPr lang="pl-PL" b="1" dirty="0"/>
          </a:p>
        </p:txBody>
      </p:sp>
      <p:sp>
        <p:nvSpPr>
          <p:cNvPr id="27" name="Prostokąt zaokrąglony 26"/>
          <p:cNvSpPr/>
          <p:nvPr/>
        </p:nvSpPr>
        <p:spPr>
          <a:xfrm>
            <a:off x="3429212" y="443314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250318"/>
            <a:ext cx="1728192" cy="873373"/>
          </a:xfrm>
          <a:prstGeom prst="rect">
            <a:avLst/>
          </a:prstGeom>
        </p:spPr>
      </p:pic>
      <p:sp>
        <p:nvSpPr>
          <p:cNvPr id="28" name="Prostokąt zaokrąglony 27"/>
          <p:cNvSpPr/>
          <p:nvPr/>
        </p:nvSpPr>
        <p:spPr>
          <a:xfrm>
            <a:off x="6372200" y="443314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255" y="2060848"/>
            <a:ext cx="4856185" cy="187220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70" y="5012595"/>
            <a:ext cx="1775035" cy="962120"/>
          </a:xfrm>
          <a:prstGeom prst="rect">
            <a:avLst/>
          </a:prstGeom>
        </p:spPr>
      </p:pic>
      <p:sp>
        <p:nvSpPr>
          <p:cNvPr id="10" name="Prostokąt zaokrąglony 9"/>
          <p:cNvSpPr/>
          <p:nvPr/>
        </p:nvSpPr>
        <p:spPr>
          <a:xfrm>
            <a:off x="563287" y="4439301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534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3663 0.23333 C 0.43438 0.22407 0.43733 0.23218 0.43056 0.22523 C 0.41997 0.21435 0.42917 0.21852 0.41823 0.21551 C 0.41528 0.21366 0.41285 0.21042 0.40972 0.20903 C 0.40208 0.20532 0.39913 0.20602 0.39149 0.20417 C 0.37986 0.20139 0.36892 0.19653 0.35729 0.19421 C 0.34722 0.19468 0.33698 0.19444 0.32691 0.19583 C 0.32431 0.19606 0.31944 0.19907 0.31944 0.19907 C 0.30903 0.2088 0.29549 0.22037 0.28299 0.22361 C 0.27188 0.23403 0.2625 0.24606 0.25122 0.25602 C 0.23941 0.26644 0.21493 0.27199 0.20122 0.27407 C 0.18212 0.27361 0.16302 0.27407 0.14392 0.27245 C 0.14097 0.27222 0.13993 0.26759 0.13785 0.26574 C 0.13333 0.26204 0.1283 0.25833 0.12309 0.25602 C 0.10694 0.24167 0.07899 0.23171 0.05972 0.22847 C 0.05313 0.22546 0.04601 0.22546 0.03906 0.22361 C 0.02604 0.22407 0.01302 0.22384 0 0.22523 C -0.00955 0.22616 -0.01858 0.23773 -0.02691 0.24306 C -0.03351 0.25648 -0.02483 0.2412 -0.03299 0.24954 C -0.03576 0.25231 -0.03785 0.25602 -0.04028 0.25926 C -0.04132 0.26065 -0.04271 0.26134 -0.04392 0.2625 C -0.0559 0.28773 -0.08229 0.29074 -0.10243 0.29352 C -0.12465 0.29259 -0.14635 0.29236 -0.16823 0.28866 C -0.17604 0.28519 -0.18455 0.28356 -0.19271 0.28218 C -0.19913 0.2794 -0.20573 0.27824 -0.21215 0.27569 C -0.21458 0.27477 -0.21701 0.27361 -0.21944 0.27245 C -0.22066 0.27199 -0.22309 0.27083 -0.22309 0.27083 C -0.22483 0.26852 -0.2276 0.26806 -0.22934 0.26574 C -0.23333 0.26019 -0.23316 0.25417 -0.23663 0.24954 " pathEditMode="relative" ptsTypes="ffffffffffffffffffffffffffffA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627120"/>
            <a:ext cx="1588011" cy="1496571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err="1" smtClean="0"/>
              <a:t>Diplodocus</a:t>
            </a:r>
            <a:endParaRPr lang="pl-PL" b="1" dirty="0"/>
          </a:p>
        </p:txBody>
      </p:sp>
      <p:sp>
        <p:nvSpPr>
          <p:cNvPr id="27" name="Prostokąt zaokrąglony 26"/>
          <p:cNvSpPr/>
          <p:nvPr/>
        </p:nvSpPr>
        <p:spPr>
          <a:xfrm>
            <a:off x="3421789" y="4439301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44824"/>
            <a:ext cx="648072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157192"/>
            <a:ext cx="1728192" cy="873373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582879"/>
            <a:ext cx="1263302" cy="1572730"/>
          </a:xfrm>
          <a:prstGeom prst="rect">
            <a:avLst/>
          </a:prstGeom>
        </p:spPr>
      </p:pic>
      <p:sp>
        <p:nvSpPr>
          <p:cNvPr id="10" name="Prostokąt zaokrąglony 9"/>
          <p:cNvSpPr/>
          <p:nvPr/>
        </p:nvSpPr>
        <p:spPr>
          <a:xfrm>
            <a:off x="539552" y="443314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6211763" y="4433140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903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10" grpId="0" animBg="1"/>
      <p:bldP spid="10" grpId="1" animBg="1"/>
      <p:bldP spid="28" grpId="0" animBg="1"/>
      <p:bldP spid="2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869160"/>
            <a:ext cx="1588011" cy="1496571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T. </a:t>
            </a:r>
            <a:r>
              <a:rPr lang="pl-PL" b="1" dirty="0" err="1" smtClean="0"/>
              <a:t>Rex</a:t>
            </a:r>
            <a:endParaRPr lang="pl-PL" b="1" dirty="0"/>
          </a:p>
        </p:txBody>
      </p:sp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407272"/>
            <a:ext cx="1728192" cy="873373"/>
          </a:xfrm>
          <a:prstGeom prst="rect">
            <a:avLst/>
          </a:prstGeom>
        </p:spPr>
      </p:pic>
      <p:sp>
        <p:nvSpPr>
          <p:cNvPr id="10" name="Prostokąt zaokrąglony 9"/>
          <p:cNvSpPr/>
          <p:nvPr/>
        </p:nvSpPr>
        <p:spPr>
          <a:xfrm>
            <a:off x="539552" y="4493523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zaokrąglony 27"/>
          <p:cNvSpPr/>
          <p:nvPr/>
        </p:nvSpPr>
        <p:spPr>
          <a:xfrm>
            <a:off x="6516216" y="4493523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56792"/>
            <a:ext cx="477936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133" y="5118182"/>
            <a:ext cx="2043058" cy="998526"/>
          </a:xfrm>
          <a:prstGeom prst="rect">
            <a:avLst/>
          </a:prstGeom>
        </p:spPr>
      </p:pic>
      <p:sp>
        <p:nvSpPr>
          <p:cNvPr id="27" name="Prostokąt zaokrąglony 26"/>
          <p:cNvSpPr/>
          <p:nvPr/>
        </p:nvSpPr>
        <p:spPr>
          <a:xfrm>
            <a:off x="3527526" y="4471168"/>
            <a:ext cx="2448272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534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28" grpId="0" animBg="1"/>
      <p:bldP spid="28" grpId="1" animBg="1"/>
      <p:bldP spid="27" grpId="0" animBg="1"/>
      <p:bldP spid="2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A </a:t>
            </a:r>
            <a:r>
              <a:rPr lang="pl-PL" b="1" dirty="0" err="1" smtClean="0"/>
              <a:t>meat-eater</a:t>
            </a:r>
            <a:r>
              <a:rPr lang="pl-PL" b="1" dirty="0" smtClean="0"/>
              <a:t> </a:t>
            </a:r>
            <a:r>
              <a:rPr lang="pl-PL" b="1" dirty="0" err="1" smtClean="0"/>
              <a:t>or</a:t>
            </a:r>
            <a:r>
              <a:rPr lang="pl-PL" b="1" dirty="0" smtClean="0"/>
              <a:t> a plant-</a:t>
            </a:r>
            <a:r>
              <a:rPr lang="pl-PL" b="1" dirty="0" err="1" smtClean="0"/>
              <a:t>eater</a:t>
            </a:r>
            <a:r>
              <a:rPr lang="pl-PL" b="1" dirty="0" smtClean="0"/>
              <a:t>?</a:t>
            </a:r>
            <a:endParaRPr lang="pl-PL" b="1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877544"/>
            <a:ext cx="2174400" cy="1098872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51" y="1672633"/>
            <a:ext cx="1588011" cy="1496571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797152"/>
            <a:ext cx="4796334" cy="149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71" y="3615807"/>
            <a:ext cx="4612290" cy="2362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675077" y="5895055"/>
            <a:ext cx="73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T. </a:t>
            </a:r>
            <a:r>
              <a:rPr lang="pl-PL" b="1" dirty="0" err="1" smtClean="0"/>
              <a:t>Rex</a:t>
            </a:r>
            <a:endParaRPr lang="pl-PL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6503268" y="6079721"/>
            <a:ext cx="1247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err="1" smtClean="0"/>
              <a:t>Diplodocus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49445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/>
              <a:t>A </a:t>
            </a:r>
            <a:r>
              <a:rPr lang="pl-PL" b="1" dirty="0" err="1"/>
              <a:t>meat-eater</a:t>
            </a:r>
            <a:r>
              <a:rPr lang="pl-PL" b="1" dirty="0"/>
              <a:t> </a:t>
            </a:r>
            <a:r>
              <a:rPr lang="pl-PL" b="1" dirty="0" err="1"/>
              <a:t>or</a:t>
            </a:r>
            <a:r>
              <a:rPr lang="pl-PL" b="1" dirty="0"/>
              <a:t> a </a:t>
            </a:r>
            <a:r>
              <a:rPr lang="pl-PL" b="1" dirty="0" smtClean="0"/>
              <a:t>plant-</a:t>
            </a:r>
            <a:r>
              <a:rPr lang="pl-PL" b="1" dirty="0" err="1" smtClean="0"/>
              <a:t>eater</a:t>
            </a:r>
            <a:r>
              <a:rPr lang="pl-PL" b="1" dirty="0" smtClean="0"/>
              <a:t>?</a:t>
            </a:r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83" y="4406673"/>
            <a:ext cx="3312368" cy="1128849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645025"/>
            <a:ext cx="4853501" cy="1871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060848"/>
            <a:ext cx="2176463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18592"/>
            <a:ext cx="1584325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971600" y="5764614"/>
            <a:ext cx="1239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err="1" smtClean="0"/>
              <a:t>Triceratops</a:t>
            </a:r>
            <a:endParaRPr lang="pl-PL" b="1" dirty="0"/>
          </a:p>
        </p:txBody>
      </p:sp>
      <p:sp>
        <p:nvSpPr>
          <p:cNvPr id="3" name="pole tekstowe 2"/>
          <p:cNvSpPr txBox="1"/>
          <p:nvPr/>
        </p:nvSpPr>
        <p:spPr>
          <a:xfrm>
            <a:off x="6788566" y="5599075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err="1" smtClean="0"/>
              <a:t>Allosaurus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725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79" y="2204864"/>
            <a:ext cx="5438751" cy="2789170"/>
          </a:xfrm>
          <a:prstGeom prst="rect">
            <a:avLst/>
          </a:prstGeom>
        </p:spPr>
      </p:pic>
      <p:sp>
        <p:nvSpPr>
          <p:cNvPr id="5" name="Objaśnienie owalne 4"/>
          <p:cNvSpPr/>
          <p:nvPr/>
        </p:nvSpPr>
        <p:spPr>
          <a:xfrm>
            <a:off x="6156176" y="1916832"/>
            <a:ext cx="2736304" cy="1224136"/>
          </a:xfrm>
          <a:prstGeom prst="wedgeEllipseCallout">
            <a:avLst>
              <a:gd name="adj1" fmla="val -76665"/>
              <a:gd name="adj2" fmla="val 40637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err="1" smtClean="0">
                <a:solidFill>
                  <a:schemeClr val="accent1">
                    <a:lumMod val="50000"/>
                  </a:schemeClr>
                </a:solidFill>
              </a:rPr>
              <a:t>Bye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 , </a:t>
            </a:r>
            <a:r>
              <a:rPr lang="pl-PL" dirty="0" err="1" smtClean="0">
                <a:solidFill>
                  <a:schemeClr val="accent1">
                    <a:lumMod val="50000"/>
                  </a:schemeClr>
                </a:solidFill>
              </a:rPr>
              <a:t>bye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pPr algn="ctr"/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Smart Kids!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11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4409</TotalTime>
  <Words>297</Words>
  <Application>Microsoft Office PowerPoint</Application>
  <PresentationFormat>Pokaz na ekranie (4:3)</PresentationFormat>
  <Paragraphs>55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Motyw pakietu Office</vt:lpstr>
      <vt:lpstr>1_Motyw pakietu Office</vt:lpstr>
      <vt:lpstr>Prezentacja programu PowerPoint</vt:lpstr>
      <vt:lpstr>Dinosaurs/ Dinozaury</vt:lpstr>
      <vt:lpstr>Diplodocus </vt:lpstr>
      <vt:lpstr>Stegosaurus</vt:lpstr>
      <vt:lpstr>T. Rex</vt:lpstr>
      <vt:lpstr>Triceratops</vt:lpstr>
      <vt:lpstr>Velociraptor</vt:lpstr>
      <vt:lpstr>Allosaurus</vt:lpstr>
      <vt:lpstr>Diplosaurtops???</vt:lpstr>
      <vt:lpstr>???</vt:lpstr>
      <vt:lpstr>Triceratops</vt:lpstr>
      <vt:lpstr>Diplodocus</vt:lpstr>
      <vt:lpstr>T. Rex</vt:lpstr>
      <vt:lpstr>A meat-eater or a plant-eater?</vt:lpstr>
      <vt:lpstr>A meat-eater or a plant-eater?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Jacek</dc:creator>
  <cp:lastModifiedBy>Ewa Rumistrzewicz</cp:lastModifiedBy>
  <cp:revision>71</cp:revision>
  <dcterms:created xsi:type="dcterms:W3CDTF">2014-08-30T16:01:29Z</dcterms:created>
  <dcterms:modified xsi:type="dcterms:W3CDTF">2015-02-12T16:11:23Z</dcterms:modified>
</cp:coreProperties>
</file>