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85" r:id="rId2"/>
    <p:sldId id="268" r:id="rId3"/>
    <p:sldId id="288" r:id="rId4"/>
    <p:sldId id="256" r:id="rId5"/>
    <p:sldId id="278" r:id="rId6"/>
    <p:sldId id="286" r:id="rId7"/>
    <p:sldId id="287" r:id="rId8"/>
    <p:sldId id="281" r:id="rId9"/>
    <p:sldId id="274" r:id="rId10"/>
    <p:sldId id="272" r:id="rId11"/>
    <p:sldId id="273" r:id="rId12"/>
    <p:sldId id="277" r:id="rId13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56" autoAdjust="0"/>
    <p:restoredTop sz="76134" autoAdjust="0"/>
  </p:normalViewPr>
  <p:slideViewPr>
    <p:cSldViewPr>
      <p:cViewPr varScale="1">
        <p:scale>
          <a:sx n="56" d="100"/>
          <a:sy n="56" d="100"/>
        </p:scale>
        <p:origin x="179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1E68DA-364B-4CE4-811A-F7AA264359C0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E139CC-5622-48DE-990A-71EC405840C9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193705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665614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890067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endParaRPr lang="pl-PL" sz="1200" b="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240340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b="1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466999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826AD6-46F9-4A07-BE0A-FC1495B963D0}" type="slidenum">
              <a:rPr lang="pl-PL" smtClean="0"/>
              <a:pPr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108445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pl-PL" baseline="0" dirty="0" smtClean="0"/>
              <a:t> 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750891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356428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75869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endParaRPr lang="pl-PL" sz="1200" b="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240340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7345711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baseline="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057668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b="1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AE139CC-5622-48DE-990A-71EC405840C9}" type="slidenum">
              <a:rPr lang="pl-PL" smtClean="0"/>
              <a:pPr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688948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A4BB8-B4CC-435A-A920-09A0DEBF452E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3A4BB8-B4CC-435A-A920-09A0DEBF452E}" type="datetimeFigureOut">
              <a:rPr lang="pl-PL" smtClean="0"/>
              <a:pPr/>
              <a:t>2015-08-11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A57269-0844-4E92-AB32-ED6AC70EDF02}" type="slidenum">
              <a:rPr lang="pl-PL" smtClean="0"/>
              <a:pPr/>
              <a:t>‹#›</a:t>
            </a:fld>
            <a:endParaRPr 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2.png"/><Relationship Id="rId7" Type="http://schemas.openxmlformats.org/officeDocument/2006/relationships/image" Target="../media/image2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3982" y="0"/>
            <a:ext cx="9677982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405161" y="2724875"/>
            <a:ext cx="38998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lasa I</a:t>
            </a:r>
          </a:p>
          <a:p>
            <a:r>
              <a:rPr lang="pl-PL" sz="3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3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oduł </a:t>
            </a:r>
            <a:r>
              <a:rPr lang="pl-PL" sz="36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 </a:t>
            </a:r>
          </a:p>
          <a:p>
            <a:r>
              <a:rPr lang="pl-PL" sz="360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PLANTS</a:t>
            </a:r>
            <a:endParaRPr lang="pl-PL" sz="3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0" y="5257800"/>
            <a:ext cx="78726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i="1" dirty="0">
                <a:solidFill>
                  <a:srgbClr val="4472C4">
                    <a:lumMod val="75000"/>
                  </a:srgbClr>
                </a:solidFill>
              </a:rPr>
              <a:t>PI Synergia początkowej nauki języka obcego z edukacją wczesnoszkolną i technologiami informacyjno-komunikacyjnymi.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Projekt współfinansowany przez Europejski Fundusz Społeczny w ramach Programu Operacyjnego Kapitał Ludzki. </a:t>
            </a:r>
          </a:p>
          <a:p>
            <a:r>
              <a:rPr lang="pl-PL" sz="1200" dirty="0">
                <a:solidFill>
                  <a:prstClr val="black"/>
                </a:solidFill>
              </a:rPr>
              <a:t>Priorytet III Wysoka jakość systemu oświaty, Działanie 3.3 Poprawa jakości kształcenia, Poddziałanie 3.3.4 Modernizacja treści i metod kształcenia – projekty konkursowe. </a:t>
            </a:r>
          </a:p>
        </p:txBody>
      </p:sp>
    </p:spTree>
    <p:extLst>
      <p:ext uri="{BB962C8B-B14F-4D97-AF65-F5344CB8AC3E}">
        <p14:creationId xmlns:p14="http://schemas.microsoft.com/office/powerpoint/2010/main" val="11641080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ole tekstowe 9"/>
          <p:cNvSpPr txBox="1"/>
          <p:nvPr/>
        </p:nvSpPr>
        <p:spPr>
          <a:xfrm>
            <a:off x="0" y="2708920"/>
            <a:ext cx="266429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/>
              <a:t>a </a:t>
            </a:r>
            <a:r>
              <a:rPr lang="pl-PL" sz="2500" b="1" dirty="0" err="1" smtClean="0"/>
              <a:t>stem</a:t>
            </a:r>
            <a:endParaRPr lang="pl-PL" sz="2500" b="1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3635896" y="2492896"/>
            <a:ext cx="2396912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flowers</a:t>
            </a:r>
            <a:endParaRPr lang="pl-PL" sz="2500" b="1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6444208" y="2420888"/>
            <a:ext cx="2289793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roots</a:t>
            </a:r>
            <a:endParaRPr lang="pl-PL" sz="2500" b="1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4572000" y="6093296"/>
            <a:ext cx="218137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leaves</a:t>
            </a:r>
            <a:endParaRPr lang="pl-PL" sz="2500" b="1" dirty="0" smtClean="0"/>
          </a:p>
        </p:txBody>
      </p:sp>
      <p:sp>
        <p:nvSpPr>
          <p:cNvPr id="15" name="pole tekstowe 14"/>
          <p:cNvSpPr txBox="1"/>
          <p:nvPr/>
        </p:nvSpPr>
        <p:spPr>
          <a:xfrm>
            <a:off x="467544" y="6093296"/>
            <a:ext cx="187220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/>
              <a:t>a </a:t>
            </a:r>
            <a:r>
              <a:rPr lang="pl-PL" sz="2500" b="1" dirty="0" err="1" smtClean="0"/>
              <a:t>fruit</a:t>
            </a:r>
            <a:endParaRPr lang="pl-PL" sz="2500" b="1" dirty="0"/>
          </a:p>
        </p:txBody>
      </p:sp>
      <p:pic>
        <p:nvPicPr>
          <p:cNvPr id="18" name="Obraz 17" descr="strawberry-flower-333747_128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87824" y="260648"/>
            <a:ext cx="3096344" cy="20610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Obraz 19" descr="strawberries-356922_1280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851920" y="3429000"/>
            <a:ext cx="4104456" cy="24997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Obraz 20" descr="strawberry-272810_1280.jpg"/>
          <p:cNvPicPr>
            <a:picLocks noChangeAspect="1"/>
          </p:cNvPicPr>
          <p:nvPr/>
        </p:nvPicPr>
        <p:blipFill>
          <a:blip r:embed="rId5" cstate="print"/>
          <a:srcRect l="29609" t="9017" r="25753" b="22310"/>
          <a:stretch>
            <a:fillRect/>
          </a:stretch>
        </p:blipFill>
        <p:spPr>
          <a:xfrm>
            <a:off x="395536" y="3068960"/>
            <a:ext cx="3059832" cy="31370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92801" y="260649"/>
            <a:ext cx="2748795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Obraz 21" descr="stem.jpg"/>
          <p:cNvPicPr>
            <a:picLocks noChangeAspect="1"/>
          </p:cNvPicPr>
          <p:nvPr/>
        </p:nvPicPr>
        <p:blipFill>
          <a:blip r:embed="rId7" cstate="print"/>
          <a:srcRect l="7449" t="26891" r="23051" b="20289"/>
          <a:stretch>
            <a:fillRect/>
          </a:stretch>
        </p:blipFill>
        <p:spPr>
          <a:xfrm>
            <a:off x="251520" y="260648"/>
            <a:ext cx="2618340" cy="25649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251520" y="2708920"/>
            <a:ext cx="324036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000" b="1" dirty="0" err="1" smtClean="0"/>
              <a:t>Plants</a:t>
            </a:r>
            <a:r>
              <a:rPr lang="pl-PL" sz="5000" b="1" dirty="0" smtClean="0"/>
              <a:t> </a:t>
            </a:r>
            <a:r>
              <a:rPr lang="pl-PL" sz="5000" b="1" dirty="0" err="1" smtClean="0"/>
              <a:t>have</a:t>
            </a:r>
            <a:endParaRPr lang="pl-PL" sz="5000" b="1" dirty="0"/>
          </a:p>
        </p:txBody>
      </p:sp>
      <p:cxnSp>
        <p:nvCxnSpPr>
          <p:cNvPr id="4" name="Łącznik prosty ze strzałką 3"/>
          <p:cNvCxnSpPr/>
          <p:nvPr/>
        </p:nvCxnSpPr>
        <p:spPr>
          <a:xfrm flipV="1">
            <a:off x="3491880" y="2060848"/>
            <a:ext cx="72008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ze strzałką 5"/>
          <p:cNvCxnSpPr/>
          <p:nvPr/>
        </p:nvCxnSpPr>
        <p:spPr>
          <a:xfrm flipV="1">
            <a:off x="3555503" y="2708920"/>
            <a:ext cx="2888705" cy="4308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ze strzałką 7"/>
          <p:cNvCxnSpPr/>
          <p:nvPr/>
        </p:nvCxnSpPr>
        <p:spPr>
          <a:xfrm>
            <a:off x="3555503" y="3429000"/>
            <a:ext cx="2600673" cy="5040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>
            <a:off x="3563888" y="3717032"/>
            <a:ext cx="1224136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ole tekstowe 10"/>
          <p:cNvSpPr txBox="1"/>
          <p:nvPr/>
        </p:nvSpPr>
        <p:spPr>
          <a:xfrm>
            <a:off x="4355976" y="1772816"/>
            <a:ext cx="194421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err="1" smtClean="0"/>
              <a:t>roots</a:t>
            </a:r>
            <a:r>
              <a:rPr lang="pl-PL" sz="2500" b="1" dirty="0" smtClean="0"/>
              <a:t>.</a:t>
            </a:r>
            <a:endParaRPr lang="pl-PL" sz="2500" b="1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6444208" y="3140968"/>
            <a:ext cx="2088232" cy="4758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/>
              <a:t> a </a:t>
            </a:r>
            <a:r>
              <a:rPr lang="pl-PL" sz="2500" b="1" dirty="0" err="1" smtClean="0"/>
              <a:t>stem</a:t>
            </a:r>
            <a:r>
              <a:rPr lang="pl-PL" sz="2500" b="1" dirty="0" smtClean="0"/>
              <a:t>.</a:t>
            </a:r>
            <a:endParaRPr lang="pl-PL" sz="2500" b="1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6983760" y="5661248"/>
            <a:ext cx="21602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b="1" dirty="0" smtClean="0"/>
              <a:t> </a:t>
            </a:r>
            <a:r>
              <a:rPr lang="pl-PL" sz="2500" b="1" dirty="0" err="1" smtClean="0"/>
              <a:t>leaves</a:t>
            </a:r>
            <a:r>
              <a:rPr lang="pl-PL" sz="2500" b="1" dirty="0" smtClean="0"/>
              <a:t>.</a:t>
            </a:r>
            <a:endParaRPr lang="pl-PL" sz="2500" b="1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4572000" y="6380946"/>
            <a:ext cx="18002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b="1" dirty="0" smtClean="0"/>
              <a:t> </a:t>
            </a:r>
            <a:r>
              <a:rPr lang="pl-PL" sz="2500" b="1" dirty="0" err="1" smtClean="0"/>
              <a:t>flowers</a:t>
            </a:r>
            <a:r>
              <a:rPr lang="pl-PL" sz="2500" b="1" dirty="0" smtClean="0"/>
              <a:t>.</a:t>
            </a:r>
            <a:endParaRPr lang="pl-PL" sz="2500" b="1" dirty="0"/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0"/>
            <a:ext cx="2238819" cy="17008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Obraz 19" descr="strawberry-flower-333747_1280.jpg"/>
          <p:cNvPicPr>
            <a:picLocks noChangeAspect="1"/>
          </p:cNvPicPr>
          <p:nvPr/>
        </p:nvPicPr>
        <p:blipFill>
          <a:blip r:embed="rId4" cstate="print"/>
          <a:srcRect l="27907"/>
          <a:stretch>
            <a:fillRect/>
          </a:stretch>
        </p:blipFill>
        <p:spPr>
          <a:xfrm>
            <a:off x="4355976" y="4653136"/>
            <a:ext cx="1872208" cy="17285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Obraz 20" descr="strawberries-356922_1280.jpg"/>
          <p:cNvPicPr>
            <a:picLocks noChangeAspect="1"/>
          </p:cNvPicPr>
          <p:nvPr/>
        </p:nvPicPr>
        <p:blipFill>
          <a:blip r:embed="rId5" cstate="print"/>
          <a:srcRect l="29825" r="12281" b="25104"/>
          <a:stretch>
            <a:fillRect/>
          </a:stretch>
        </p:blipFill>
        <p:spPr>
          <a:xfrm>
            <a:off x="6516216" y="3717032"/>
            <a:ext cx="2376264" cy="18722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Obraz 21" descr="stem.jpg"/>
          <p:cNvPicPr>
            <a:picLocks noChangeAspect="1"/>
          </p:cNvPicPr>
          <p:nvPr/>
        </p:nvPicPr>
        <p:blipFill>
          <a:blip r:embed="rId6" cstate="print"/>
          <a:srcRect l="7449" t="26891" r="23051" b="20289"/>
          <a:stretch>
            <a:fillRect/>
          </a:stretch>
        </p:blipFill>
        <p:spPr>
          <a:xfrm>
            <a:off x="6525660" y="548680"/>
            <a:ext cx="2618340" cy="25649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cxnSp>
        <p:nvCxnSpPr>
          <p:cNvPr id="26" name="Łącznik prosty ze strzałką 25"/>
          <p:cNvCxnSpPr/>
          <p:nvPr/>
        </p:nvCxnSpPr>
        <p:spPr>
          <a:xfrm>
            <a:off x="3275856" y="3789040"/>
            <a:ext cx="216024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Obraz 27" descr="strawberry-272810_1280.jpg"/>
          <p:cNvPicPr>
            <a:picLocks noChangeAspect="1"/>
          </p:cNvPicPr>
          <p:nvPr/>
        </p:nvPicPr>
        <p:blipFill>
          <a:blip r:embed="rId7" cstate="print"/>
          <a:srcRect l="29609" t="9017" r="25753" b="22310"/>
          <a:stretch>
            <a:fillRect/>
          </a:stretch>
        </p:blipFill>
        <p:spPr>
          <a:xfrm>
            <a:off x="2411760" y="4581128"/>
            <a:ext cx="1584176" cy="1624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1" name="pole tekstowe 30"/>
          <p:cNvSpPr txBox="1"/>
          <p:nvPr/>
        </p:nvSpPr>
        <p:spPr>
          <a:xfrm>
            <a:off x="2483768" y="6381328"/>
            <a:ext cx="115212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/>
              <a:t>a </a:t>
            </a:r>
            <a:r>
              <a:rPr lang="pl-PL" sz="2500" b="1" dirty="0" err="1" smtClean="0"/>
              <a:t>fruit</a:t>
            </a:r>
            <a:r>
              <a:rPr lang="pl-PL" sz="2500" b="1" dirty="0" smtClean="0"/>
              <a:t>.</a:t>
            </a:r>
            <a:endParaRPr lang="pl-PL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31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az 3" descr="Truskawka sadzon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3728" y="0"/>
            <a:ext cx="5065690" cy="6858000"/>
          </a:xfrm>
          <a:prstGeom prst="rect">
            <a:avLst/>
          </a:prstGeom>
        </p:spPr>
      </p:pic>
      <p:sp>
        <p:nvSpPr>
          <p:cNvPr id="5" name="pole tekstowe 4"/>
          <p:cNvSpPr txBox="1"/>
          <p:nvPr/>
        </p:nvSpPr>
        <p:spPr>
          <a:xfrm>
            <a:off x="323528" y="4149080"/>
            <a:ext cx="158417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b="1" dirty="0" err="1" smtClean="0">
                <a:latin typeface="+mj-lt"/>
                <a:cs typeface="Times New Roman" pitchFamily="18" charset="0"/>
              </a:rPr>
              <a:t>roots</a:t>
            </a:r>
            <a:endParaRPr lang="pl-PL" sz="3000" b="1" dirty="0">
              <a:latin typeface="+mj-lt"/>
              <a:cs typeface="Times New Roman" pitchFamily="18" charset="0"/>
            </a:endParaRPr>
          </a:p>
        </p:txBody>
      </p:sp>
      <p:sp>
        <p:nvSpPr>
          <p:cNvPr id="6" name="pole tekstowe 5"/>
          <p:cNvSpPr txBox="1"/>
          <p:nvPr/>
        </p:nvSpPr>
        <p:spPr>
          <a:xfrm>
            <a:off x="395536" y="5517232"/>
            <a:ext cx="13681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b="1" dirty="0" err="1" smtClean="0">
                <a:latin typeface="+mj-lt"/>
                <a:cs typeface="Times New Roman" pitchFamily="18" charset="0"/>
              </a:rPr>
              <a:t>flowers</a:t>
            </a:r>
            <a:endParaRPr lang="pl-PL" sz="3000" b="1" dirty="0">
              <a:latin typeface="+mj-lt"/>
              <a:cs typeface="Times New Roman" pitchFamily="18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7452320" y="4293096"/>
            <a:ext cx="13681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b="1" dirty="0" err="1" smtClean="0">
                <a:latin typeface="+mj-lt"/>
                <a:cs typeface="Times New Roman" pitchFamily="18" charset="0"/>
              </a:rPr>
              <a:t>fruits</a:t>
            </a:r>
            <a:endParaRPr lang="pl-PL" sz="3000" b="1" dirty="0">
              <a:latin typeface="+mj-lt"/>
              <a:cs typeface="Times New Roman" pitchFamily="18" charset="0"/>
            </a:endParaRPr>
          </a:p>
        </p:txBody>
      </p:sp>
      <p:sp>
        <p:nvSpPr>
          <p:cNvPr id="8" name="pole tekstowe 7"/>
          <p:cNvSpPr txBox="1"/>
          <p:nvPr/>
        </p:nvSpPr>
        <p:spPr>
          <a:xfrm>
            <a:off x="7380312" y="5589240"/>
            <a:ext cx="147565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b="1" dirty="0" err="1" smtClean="0">
                <a:latin typeface="+mj-lt"/>
                <a:cs typeface="Times New Roman" pitchFamily="18" charset="0"/>
              </a:rPr>
              <a:t>stem</a:t>
            </a:r>
            <a:endParaRPr lang="pl-PL" sz="3000" b="1" dirty="0">
              <a:latin typeface="+mj-lt"/>
              <a:cs typeface="Times New Roman" pitchFamily="18" charset="0"/>
            </a:endParaRPr>
          </a:p>
        </p:txBody>
      </p:sp>
      <p:sp>
        <p:nvSpPr>
          <p:cNvPr id="9" name="pole tekstowe 8"/>
          <p:cNvSpPr txBox="1"/>
          <p:nvPr/>
        </p:nvSpPr>
        <p:spPr>
          <a:xfrm>
            <a:off x="539552" y="3140968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b="1" dirty="0" err="1" smtClean="0">
                <a:latin typeface="+mj-lt"/>
                <a:cs typeface="Times New Roman" pitchFamily="18" charset="0"/>
              </a:rPr>
              <a:t>leaves</a:t>
            </a:r>
            <a:endParaRPr lang="pl-PL" sz="3000" b="1" dirty="0">
              <a:latin typeface="+mj-lt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ela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1401131"/>
              </p:ext>
            </p:extLst>
          </p:nvPr>
        </p:nvGraphicFramePr>
        <p:xfrm>
          <a:off x="251521" y="188640"/>
          <a:ext cx="8760774" cy="41060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8231"/>
                <a:gridCol w="2304256"/>
                <a:gridCol w="2232248"/>
                <a:gridCol w="2136039"/>
              </a:tblGrid>
              <a:tr h="353148"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err="1" smtClean="0"/>
                        <a:t>seeds</a:t>
                      </a:r>
                      <a:endParaRPr lang="pl-PL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err="1" smtClean="0"/>
                        <a:t>leaves</a:t>
                      </a:r>
                      <a:endParaRPr lang="pl-PL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err="1" smtClean="0"/>
                        <a:t>flowers</a:t>
                      </a:r>
                      <a:endParaRPr lang="pl-PL" sz="2200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err="1" smtClean="0"/>
                        <a:t>fruits</a:t>
                      </a:r>
                      <a:endParaRPr lang="pl-PL" sz="22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  <a:tr h="3679300"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pl-PL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</a:tr>
            </a:tbl>
          </a:graphicData>
        </a:graphic>
      </p:graphicFrame>
      <p:pic>
        <p:nvPicPr>
          <p:cNvPr id="10" name="Obraz 9" descr="summer-368224_1280.jpg"/>
          <p:cNvPicPr>
            <a:picLocks noChangeAspect="1"/>
          </p:cNvPicPr>
          <p:nvPr/>
        </p:nvPicPr>
        <p:blipFill>
          <a:blip r:embed="rId3" cstate="print"/>
          <a:srcRect l="19727" t="16602" r="50604" b="44677"/>
          <a:stretch>
            <a:fillRect/>
          </a:stretch>
        </p:blipFill>
        <p:spPr>
          <a:xfrm>
            <a:off x="0" y="4293096"/>
            <a:ext cx="1495551" cy="12961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Obraz 10" descr="strawberry-272810_1280.jpg"/>
          <p:cNvPicPr>
            <a:picLocks noChangeAspect="1"/>
          </p:cNvPicPr>
          <p:nvPr/>
        </p:nvPicPr>
        <p:blipFill>
          <a:blip r:embed="rId4" cstate="print"/>
          <a:srcRect l="29609" t="9017" r="25753" b="22310"/>
          <a:stretch>
            <a:fillRect/>
          </a:stretch>
        </p:blipFill>
        <p:spPr>
          <a:xfrm>
            <a:off x="2051720" y="4293096"/>
            <a:ext cx="1656184" cy="16979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Obraz 11" descr="sunflower-seeds-537651_1280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76056" y="4581128"/>
            <a:ext cx="1872208" cy="12461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Obraz 12" descr="strawberries-356922_1280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199784" y="4293096"/>
            <a:ext cx="1944216" cy="1184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Obraz 13" descr="summer-368224_1280.jpg"/>
          <p:cNvPicPr>
            <a:picLocks noChangeAspect="1"/>
          </p:cNvPicPr>
          <p:nvPr/>
        </p:nvPicPr>
        <p:blipFill>
          <a:blip r:embed="rId7" cstate="print"/>
          <a:srcRect l="9838" t="58301" r="48425"/>
          <a:stretch>
            <a:fillRect/>
          </a:stretch>
        </p:blipFill>
        <p:spPr>
          <a:xfrm>
            <a:off x="7343800" y="5663642"/>
            <a:ext cx="1800200" cy="11943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Obraz 14" descr="strawberry-flower-333747_1280.jpg"/>
          <p:cNvPicPr>
            <a:picLocks noChangeAspect="1"/>
          </p:cNvPicPr>
          <p:nvPr/>
        </p:nvPicPr>
        <p:blipFill>
          <a:blip r:embed="rId8" cstate="print"/>
          <a:srcRect l="30233" r="6977" b="13983"/>
          <a:stretch>
            <a:fillRect/>
          </a:stretch>
        </p:blipFill>
        <p:spPr>
          <a:xfrm>
            <a:off x="251520" y="5676123"/>
            <a:ext cx="1296144" cy="11818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Obraz 15" descr="sunflower-193472_1280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275856" y="5445224"/>
            <a:ext cx="1883701" cy="14127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5239528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az 6" descr="etapy wzrostu rośliny.png"/>
          <p:cNvPicPr>
            <a:picLocks noChangeAspect="1"/>
          </p:cNvPicPr>
          <p:nvPr/>
        </p:nvPicPr>
        <p:blipFill>
          <a:blip r:embed="rId3" cstate="print"/>
          <a:srcRect t="50000" r="73143"/>
          <a:stretch>
            <a:fillRect/>
          </a:stretch>
        </p:blipFill>
        <p:spPr>
          <a:xfrm>
            <a:off x="3779912" y="3933056"/>
            <a:ext cx="2005608" cy="2566987"/>
          </a:xfrm>
          <a:prstGeom prst="rect">
            <a:avLst/>
          </a:prstGeom>
        </p:spPr>
      </p:pic>
      <p:pic>
        <p:nvPicPr>
          <p:cNvPr id="8" name="Obraz 7" descr="etapy wzrostu rośliny.png"/>
          <p:cNvPicPr>
            <a:picLocks noChangeAspect="1"/>
          </p:cNvPicPr>
          <p:nvPr/>
        </p:nvPicPr>
        <p:blipFill>
          <a:blip r:embed="rId3" cstate="print"/>
          <a:srcRect l="33607" t="38779" r="42286"/>
          <a:stretch>
            <a:fillRect/>
          </a:stretch>
        </p:blipFill>
        <p:spPr>
          <a:xfrm>
            <a:off x="6948264" y="3356992"/>
            <a:ext cx="1800200" cy="3143051"/>
          </a:xfrm>
          <a:prstGeom prst="rect">
            <a:avLst/>
          </a:prstGeom>
        </p:spPr>
      </p:pic>
      <p:pic>
        <p:nvPicPr>
          <p:cNvPr id="9" name="Obraz 8" descr="etapy wzrostu rośliny.png"/>
          <p:cNvPicPr>
            <a:picLocks noChangeAspect="1"/>
          </p:cNvPicPr>
          <p:nvPr/>
        </p:nvPicPr>
        <p:blipFill>
          <a:blip r:embed="rId3" cstate="print"/>
          <a:srcRect l="57714"/>
          <a:stretch>
            <a:fillRect/>
          </a:stretch>
        </p:blipFill>
        <p:spPr>
          <a:xfrm>
            <a:off x="251520" y="1412776"/>
            <a:ext cx="3157736" cy="513397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ole tekstowe 4"/>
          <p:cNvSpPr txBox="1"/>
          <p:nvPr/>
        </p:nvSpPr>
        <p:spPr>
          <a:xfrm>
            <a:off x="2843808" y="2924944"/>
            <a:ext cx="31683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err="1" smtClean="0">
                <a:solidFill>
                  <a:srgbClr val="7030A0"/>
                </a:solidFill>
                <a:latin typeface="Comic Sans MS" pitchFamily="66" charset="0"/>
              </a:rPr>
              <a:t>Plants</a:t>
            </a:r>
            <a:r>
              <a:rPr lang="pl-PL" sz="4000" dirty="0" smtClean="0">
                <a:solidFill>
                  <a:srgbClr val="7030A0"/>
                </a:solidFill>
                <a:latin typeface="Comic Sans MS" pitchFamily="66" charset="0"/>
              </a:rPr>
              <a:t> </a:t>
            </a:r>
            <a:r>
              <a:rPr lang="pl-PL" sz="4000" dirty="0" err="1" smtClean="0">
                <a:solidFill>
                  <a:srgbClr val="7030A0"/>
                </a:solidFill>
                <a:latin typeface="Comic Sans MS" pitchFamily="66" charset="0"/>
              </a:rPr>
              <a:t>need</a:t>
            </a:r>
            <a:endParaRPr lang="pl-PL" sz="4000" dirty="0">
              <a:solidFill>
                <a:srgbClr val="7030A0"/>
              </a:solidFill>
              <a:latin typeface="Comic Sans MS" pitchFamily="66" charset="0"/>
            </a:endParaRPr>
          </a:p>
        </p:txBody>
      </p:sp>
      <p:cxnSp>
        <p:nvCxnSpPr>
          <p:cNvPr id="10" name="Łącznik prosty ze strzałką 9"/>
          <p:cNvCxnSpPr/>
          <p:nvPr/>
        </p:nvCxnSpPr>
        <p:spPr>
          <a:xfrm flipV="1">
            <a:off x="5868144" y="1556792"/>
            <a:ext cx="1008112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Łącznik prosty ze strzałką 11"/>
          <p:cNvCxnSpPr/>
          <p:nvPr/>
        </p:nvCxnSpPr>
        <p:spPr>
          <a:xfrm>
            <a:off x="5796136" y="3861048"/>
            <a:ext cx="792088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Łącznik prosty ze strzałką 13"/>
          <p:cNvCxnSpPr/>
          <p:nvPr/>
        </p:nvCxnSpPr>
        <p:spPr>
          <a:xfrm flipH="1">
            <a:off x="2123728" y="3861048"/>
            <a:ext cx="792088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Łącznik prosty ze strzałką 15"/>
          <p:cNvCxnSpPr/>
          <p:nvPr/>
        </p:nvCxnSpPr>
        <p:spPr>
          <a:xfrm flipH="1" flipV="1">
            <a:off x="1979712" y="1628800"/>
            <a:ext cx="1008112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7895" t="18126" r="7233" b="6783"/>
          <a:stretch>
            <a:fillRect/>
          </a:stretch>
        </p:blipFill>
        <p:spPr bwMode="auto">
          <a:xfrm>
            <a:off x="755576" y="111314"/>
            <a:ext cx="3096344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 l="5475" t="14913" r="6952" b="8128"/>
          <a:stretch>
            <a:fillRect/>
          </a:stretch>
        </p:blipFill>
        <p:spPr bwMode="auto">
          <a:xfrm>
            <a:off x="5652120" y="111314"/>
            <a:ext cx="3168352" cy="20882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Obraz 11" descr="Soil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644008" y="2991634"/>
            <a:ext cx="4032448" cy="3024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pole tekstowe 12"/>
          <p:cNvSpPr txBox="1"/>
          <p:nvPr/>
        </p:nvSpPr>
        <p:spPr>
          <a:xfrm>
            <a:off x="1259632" y="2271554"/>
            <a:ext cx="18722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b="1" dirty="0" smtClean="0"/>
              <a:t>air</a:t>
            </a:r>
            <a:endParaRPr lang="pl-PL" sz="3000" b="1" dirty="0"/>
          </a:p>
        </p:txBody>
      </p:sp>
      <p:pic>
        <p:nvPicPr>
          <p:cNvPr id="14" name="Obraz 13" descr="Watering-can-green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55576" y="2919626"/>
            <a:ext cx="2304256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5" name="pole tekstowe 14"/>
          <p:cNvSpPr txBox="1"/>
          <p:nvPr/>
        </p:nvSpPr>
        <p:spPr>
          <a:xfrm>
            <a:off x="6372200" y="2276872"/>
            <a:ext cx="18722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3000" b="1" dirty="0" err="1" smtClean="0"/>
              <a:t>sunlight</a:t>
            </a:r>
            <a:endParaRPr lang="pl-PL" sz="3000" b="1" dirty="0"/>
          </a:p>
        </p:txBody>
      </p:sp>
      <p:sp>
        <p:nvSpPr>
          <p:cNvPr id="16" name="pole tekstowe 15"/>
          <p:cNvSpPr txBox="1"/>
          <p:nvPr/>
        </p:nvSpPr>
        <p:spPr>
          <a:xfrm>
            <a:off x="1043608" y="6304002"/>
            <a:ext cx="16561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b="1" dirty="0" err="1" smtClean="0"/>
              <a:t>water</a:t>
            </a:r>
            <a:endParaRPr lang="pl-PL" sz="3000" b="1" dirty="0"/>
          </a:p>
        </p:txBody>
      </p:sp>
      <p:sp>
        <p:nvSpPr>
          <p:cNvPr id="17" name="pole tekstowe 16"/>
          <p:cNvSpPr txBox="1"/>
          <p:nvPr/>
        </p:nvSpPr>
        <p:spPr>
          <a:xfrm>
            <a:off x="5868144" y="6304002"/>
            <a:ext cx="194421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000" b="1" dirty="0" err="1" smtClean="0"/>
              <a:t>soil</a:t>
            </a:r>
            <a:endParaRPr lang="pl-PL" sz="3000" b="1" dirty="0"/>
          </a:p>
        </p:txBody>
      </p:sp>
    </p:spTree>
    <p:extLst>
      <p:ext uri="{BB962C8B-B14F-4D97-AF65-F5344CB8AC3E}">
        <p14:creationId xmlns:p14="http://schemas.microsoft.com/office/powerpoint/2010/main" val="276745558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allAtOnce"/>
      <p:bldP spid="15" grpId="0" build="p"/>
      <p:bldP spid="16" grpId="0" build="p"/>
      <p:bldP spid="17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0" y="2854097"/>
            <a:ext cx="349188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5000" b="1" dirty="0" err="1" smtClean="0"/>
              <a:t>Plants</a:t>
            </a:r>
            <a:r>
              <a:rPr lang="pl-PL" sz="5000" b="1" dirty="0" smtClean="0"/>
              <a:t> </a:t>
            </a:r>
            <a:r>
              <a:rPr lang="pl-PL" sz="5000" b="1" dirty="0" err="1" smtClean="0"/>
              <a:t>need</a:t>
            </a:r>
            <a:endParaRPr lang="pl-PL" sz="5000" b="1" dirty="0"/>
          </a:p>
        </p:txBody>
      </p:sp>
      <p:cxnSp>
        <p:nvCxnSpPr>
          <p:cNvPr id="4" name="Łącznik prosty ze strzałką 3"/>
          <p:cNvCxnSpPr/>
          <p:nvPr/>
        </p:nvCxnSpPr>
        <p:spPr>
          <a:xfrm flipV="1">
            <a:off x="3491880" y="2060848"/>
            <a:ext cx="720080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Łącznik prosty ze strzałką 5"/>
          <p:cNvCxnSpPr/>
          <p:nvPr/>
        </p:nvCxnSpPr>
        <p:spPr>
          <a:xfrm flipV="1">
            <a:off x="3555503" y="2708920"/>
            <a:ext cx="2888705" cy="430887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Łącznik prosty ze strzałką 7"/>
          <p:cNvCxnSpPr/>
          <p:nvPr/>
        </p:nvCxnSpPr>
        <p:spPr>
          <a:xfrm>
            <a:off x="3555503" y="3429000"/>
            <a:ext cx="2312641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Łącznik prosty ze strzałką 9"/>
          <p:cNvCxnSpPr/>
          <p:nvPr/>
        </p:nvCxnSpPr>
        <p:spPr>
          <a:xfrm>
            <a:off x="3491880" y="3861048"/>
            <a:ext cx="720080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pole tekstowe 10"/>
          <p:cNvSpPr txBox="1"/>
          <p:nvPr/>
        </p:nvSpPr>
        <p:spPr>
          <a:xfrm>
            <a:off x="4355976" y="1772816"/>
            <a:ext cx="194421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/>
              <a:t>air.</a:t>
            </a:r>
            <a:endParaRPr lang="pl-PL" sz="2500" b="1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6444208" y="3140968"/>
            <a:ext cx="2088232" cy="4758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500" b="1" dirty="0" smtClean="0"/>
              <a:t> </a:t>
            </a:r>
            <a:r>
              <a:rPr lang="pl-PL" sz="2500" b="1" dirty="0" err="1" smtClean="0"/>
              <a:t>sunlight</a:t>
            </a:r>
            <a:r>
              <a:rPr lang="pl-PL" sz="2500" b="1" dirty="0" smtClean="0"/>
              <a:t>.</a:t>
            </a:r>
            <a:endParaRPr lang="pl-PL" sz="2500" b="1" dirty="0"/>
          </a:p>
        </p:txBody>
      </p:sp>
      <p:sp>
        <p:nvSpPr>
          <p:cNvPr id="13" name="pole tekstowe 12"/>
          <p:cNvSpPr txBox="1"/>
          <p:nvPr/>
        </p:nvSpPr>
        <p:spPr>
          <a:xfrm>
            <a:off x="6588224" y="6093296"/>
            <a:ext cx="216024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b="1" dirty="0" smtClean="0"/>
              <a:t> </a:t>
            </a:r>
            <a:r>
              <a:rPr lang="pl-PL" sz="2500" b="1" dirty="0" err="1" smtClean="0"/>
              <a:t>water</a:t>
            </a:r>
            <a:r>
              <a:rPr lang="pl-PL" sz="2500" b="1" dirty="0" smtClean="0"/>
              <a:t>.</a:t>
            </a:r>
            <a:endParaRPr lang="pl-PL" sz="2500" b="1" dirty="0"/>
          </a:p>
        </p:txBody>
      </p:sp>
      <p:sp>
        <p:nvSpPr>
          <p:cNvPr id="14" name="pole tekstowe 13"/>
          <p:cNvSpPr txBox="1"/>
          <p:nvPr/>
        </p:nvSpPr>
        <p:spPr>
          <a:xfrm>
            <a:off x="4067944" y="6453336"/>
            <a:ext cx="1800200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500" b="1" dirty="0" smtClean="0"/>
              <a:t> </a:t>
            </a:r>
            <a:r>
              <a:rPr lang="pl-PL" sz="2500" b="1" dirty="0" err="1" smtClean="0"/>
              <a:t>soil</a:t>
            </a:r>
            <a:r>
              <a:rPr lang="pl-PL" sz="2500" b="1" dirty="0" smtClean="0"/>
              <a:t>.</a:t>
            </a:r>
            <a:endParaRPr lang="pl-PL" sz="2500" b="1" dirty="0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/>
          <a:srcRect l="7895" t="18126" r="7233" b="6783"/>
          <a:stretch>
            <a:fillRect/>
          </a:stretch>
        </p:blipFill>
        <p:spPr bwMode="auto">
          <a:xfrm>
            <a:off x="3851920" y="0"/>
            <a:ext cx="2664296" cy="17968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4" cstate="print"/>
          <a:srcRect l="5475" t="14913" r="6952" b="8128"/>
          <a:stretch>
            <a:fillRect/>
          </a:stretch>
        </p:blipFill>
        <p:spPr bwMode="auto">
          <a:xfrm>
            <a:off x="6516216" y="1628800"/>
            <a:ext cx="2193139" cy="14454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Obraz 16" descr="Watering-can-gree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300192" y="3645024"/>
            <a:ext cx="1656184" cy="24842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Obraz 17" descr="Soil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91880" y="4797152"/>
            <a:ext cx="2304256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el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4514364"/>
              </p:ext>
            </p:extLst>
          </p:nvPr>
        </p:nvGraphicFramePr>
        <p:xfrm>
          <a:off x="539552" y="260648"/>
          <a:ext cx="7992887" cy="370766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99896"/>
                <a:gridCol w="4192991"/>
              </a:tblGrid>
              <a:tr h="288032"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smtClean="0"/>
                        <a:t>Tools we </a:t>
                      </a:r>
                      <a:r>
                        <a:rPr lang="pl-PL" sz="2200" dirty="0" err="1" smtClean="0"/>
                        <a:t>use</a:t>
                      </a:r>
                      <a:r>
                        <a:rPr lang="pl-PL" sz="2200" dirty="0" smtClean="0"/>
                        <a:t> in the garden</a:t>
                      </a:r>
                      <a:endParaRPr lang="pl-PL" sz="2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200" dirty="0" err="1" smtClean="0"/>
                        <a:t>Other</a:t>
                      </a:r>
                      <a:r>
                        <a:rPr lang="pl-PL" sz="2200" baseline="0" dirty="0" smtClean="0"/>
                        <a:t> </a:t>
                      </a:r>
                      <a:r>
                        <a:rPr lang="pl-PL" sz="2200" baseline="0" dirty="0" err="1" smtClean="0"/>
                        <a:t>tools</a:t>
                      </a:r>
                      <a:endParaRPr lang="pl-PL" sz="2200" dirty="0"/>
                    </a:p>
                  </a:txBody>
                  <a:tcPr/>
                </a:tc>
              </a:tr>
              <a:tr h="3280942"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8" name="Obraz 17" descr="trowel-24259_128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779912" y="4149080"/>
            <a:ext cx="1763688" cy="881844"/>
          </a:xfrm>
          <a:prstGeom prst="rect">
            <a:avLst/>
          </a:prstGeom>
        </p:spPr>
      </p:pic>
      <p:pic>
        <p:nvPicPr>
          <p:cNvPr id="20" name="Obraz 19" descr="hammer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19672" y="4941168"/>
            <a:ext cx="1608212" cy="1636930"/>
          </a:xfrm>
          <a:prstGeom prst="rect">
            <a:avLst/>
          </a:prstGeom>
        </p:spPr>
      </p:pic>
      <p:pic>
        <p:nvPicPr>
          <p:cNvPr id="21" name="Obraz 20" descr="power-drill-15490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91880" y="5371132"/>
            <a:ext cx="2162717" cy="1486868"/>
          </a:xfrm>
          <a:prstGeom prst="rect">
            <a:avLst/>
          </a:prstGeom>
        </p:spPr>
      </p:pic>
      <p:pic>
        <p:nvPicPr>
          <p:cNvPr id="22" name="Obraz 21" descr="watering-can konewka.png"/>
          <p:cNvPicPr>
            <a:picLocks noChangeAspect="1"/>
          </p:cNvPicPr>
          <p:nvPr/>
        </p:nvPicPr>
        <p:blipFill>
          <a:blip r:embed="rId6" cstate="print"/>
          <a:srcRect l="22248" t="15525" r="30625" b="14615"/>
          <a:stretch>
            <a:fillRect/>
          </a:stretch>
        </p:blipFill>
        <p:spPr>
          <a:xfrm>
            <a:off x="-252536" y="4149080"/>
            <a:ext cx="1907704" cy="1944216"/>
          </a:xfrm>
          <a:prstGeom prst="rect">
            <a:avLst/>
          </a:prstGeom>
        </p:spPr>
      </p:pic>
      <p:pic>
        <p:nvPicPr>
          <p:cNvPr id="23" name="Obraz 22" descr="wrench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6660232" y="4293096"/>
            <a:ext cx="1645568" cy="1131328"/>
          </a:xfrm>
          <a:prstGeom prst="rect">
            <a:avLst/>
          </a:prstGeom>
        </p:spPr>
      </p:pic>
      <p:pic>
        <p:nvPicPr>
          <p:cNvPr id="24" name="Obraz 23" descr="pot- pail.png"/>
          <p:cNvPicPr>
            <a:picLocks noChangeAspect="1"/>
          </p:cNvPicPr>
          <p:nvPr/>
        </p:nvPicPr>
        <p:blipFill>
          <a:blip r:embed="rId8" cstate="print"/>
          <a:srcRect l="12200" t="6153" r="10689" b="12201"/>
          <a:stretch>
            <a:fillRect/>
          </a:stretch>
        </p:blipFill>
        <p:spPr>
          <a:xfrm>
            <a:off x="5940152" y="5180637"/>
            <a:ext cx="1584176" cy="167736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rostokąt 31"/>
          <p:cNvSpPr/>
          <p:nvPr/>
        </p:nvSpPr>
        <p:spPr>
          <a:xfrm>
            <a:off x="3419872" y="5661248"/>
            <a:ext cx="745232" cy="73419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3" name="Prostokąt 32"/>
          <p:cNvSpPr/>
          <p:nvPr/>
        </p:nvSpPr>
        <p:spPr>
          <a:xfrm>
            <a:off x="1187624" y="5733256"/>
            <a:ext cx="745232" cy="73419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4" name="Prostokąt 33"/>
          <p:cNvSpPr/>
          <p:nvPr/>
        </p:nvSpPr>
        <p:spPr>
          <a:xfrm>
            <a:off x="5796136" y="5661248"/>
            <a:ext cx="745232" cy="73419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5" name="Prostokąt 34"/>
          <p:cNvSpPr/>
          <p:nvPr/>
        </p:nvSpPr>
        <p:spPr>
          <a:xfrm>
            <a:off x="8028384" y="5733256"/>
            <a:ext cx="745232" cy="73419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36" name="Obraz 35" descr="watering-can konewka.png"/>
          <p:cNvPicPr>
            <a:picLocks noChangeAspect="1"/>
          </p:cNvPicPr>
          <p:nvPr/>
        </p:nvPicPr>
        <p:blipFill>
          <a:blip r:embed="rId3" cstate="print"/>
          <a:srcRect l="22248" t="15525" r="30625" b="14615"/>
          <a:stretch>
            <a:fillRect/>
          </a:stretch>
        </p:blipFill>
        <p:spPr>
          <a:xfrm>
            <a:off x="0" y="0"/>
            <a:ext cx="1440160" cy="1467724"/>
          </a:xfrm>
          <a:prstGeom prst="rect">
            <a:avLst/>
          </a:prstGeom>
        </p:spPr>
      </p:pic>
      <p:pic>
        <p:nvPicPr>
          <p:cNvPr id="37" name="Obraz 36" descr="watering-can konewka.png"/>
          <p:cNvPicPr>
            <a:picLocks noChangeAspect="1"/>
          </p:cNvPicPr>
          <p:nvPr/>
        </p:nvPicPr>
        <p:blipFill>
          <a:blip r:embed="rId3" cstate="print"/>
          <a:srcRect l="22248" t="15525" r="30625" b="14615"/>
          <a:stretch>
            <a:fillRect/>
          </a:stretch>
        </p:blipFill>
        <p:spPr>
          <a:xfrm>
            <a:off x="3131840" y="0"/>
            <a:ext cx="1440160" cy="1467724"/>
          </a:xfrm>
          <a:prstGeom prst="rect">
            <a:avLst/>
          </a:prstGeom>
        </p:spPr>
      </p:pic>
      <p:pic>
        <p:nvPicPr>
          <p:cNvPr id="38" name="Obraz 37" descr="watering-can konewka.png"/>
          <p:cNvPicPr>
            <a:picLocks noChangeAspect="1"/>
          </p:cNvPicPr>
          <p:nvPr/>
        </p:nvPicPr>
        <p:blipFill>
          <a:blip r:embed="rId3" cstate="print"/>
          <a:srcRect l="22248" t="15525" r="30625" b="14615"/>
          <a:stretch>
            <a:fillRect/>
          </a:stretch>
        </p:blipFill>
        <p:spPr>
          <a:xfrm>
            <a:off x="0" y="4149080"/>
            <a:ext cx="1440160" cy="1467724"/>
          </a:xfrm>
          <a:prstGeom prst="rect">
            <a:avLst/>
          </a:prstGeom>
        </p:spPr>
      </p:pic>
      <p:pic>
        <p:nvPicPr>
          <p:cNvPr id="39" name="Obraz 38" descr="watering-can konewka.png"/>
          <p:cNvPicPr>
            <a:picLocks noChangeAspect="1"/>
          </p:cNvPicPr>
          <p:nvPr/>
        </p:nvPicPr>
        <p:blipFill>
          <a:blip r:embed="rId3" cstate="print"/>
          <a:srcRect l="22248" t="15525" r="30625" b="14615"/>
          <a:stretch>
            <a:fillRect/>
          </a:stretch>
        </p:blipFill>
        <p:spPr>
          <a:xfrm>
            <a:off x="6516216" y="5390276"/>
            <a:ext cx="1440160" cy="1467724"/>
          </a:xfrm>
          <a:prstGeom prst="rect">
            <a:avLst/>
          </a:prstGeom>
        </p:spPr>
      </p:pic>
      <p:pic>
        <p:nvPicPr>
          <p:cNvPr id="40" name="Obraz 39" descr="watering-can konewka.png"/>
          <p:cNvPicPr>
            <a:picLocks noChangeAspect="1"/>
          </p:cNvPicPr>
          <p:nvPr/>
        </p:nvPicPr>
        <p:blipFill>
          <a:blip r:embed="rId3" cstate="print"/>
          <a:srcRect l="22248" t="15525" r="30625" b="14615"/>
          <a:stretch>
            <a:fillRect/>
          </a:stretch>
        </p:blipFill>
        <p:spPr>
          <a:xfrm>
            <a:off x="1403648" y="2996952"/>
            <a:ext cx="1440160" cy="1467724"/>
          </a:xfrm>
          <a:prstGeom prst="rect">
            <a:avLst/>
          </a:prstGeom>
        </p:spPr>
      </p:pic>
      <p:pic>
        <p:nvPicPr>
          <p:cNvPr id="41" name="Obraz 40" descr="watering-can konewka.png"/>
          <p:cNvPicPr>
            <a:picLocks noChangeAspect="1"/>
          </p:cNvPicPr>
          <p:nvPr/>
        </p:nvPicPr>
        <p:blipFill>
          <a:blip r:embed="rId3" cstate="print"/>
          <a:srcRect l="22248" t="15525" r="30625" b="14615"/>
          <a:stretch>
            <a:fillRect/>
          </a:stretch>
        </p:blipFill>
        <p:spPr>
          <a:xfrm>
            <a:off x="5076056" y="1700808"/>
            <a:ext cx="1440160" cy="1467724"/>
          </a:xfrm>
          <a:prstGeom prst="rect">
            <a:avLst/>
          </a:prstGeom>
        </p:spPr>
      </p:pic>
      <p:pic>
        <p:nvPicPr>
          <p:cNvPr id="42" name="Obraz 41" descr="watering-can konewka.png"/>
          <p:cNvPicPr>
            <a:picLocks noChangeAspect="1"/>
          </p:cNvPicPr>
          <p:nvPr/>
        </p:nvPicPr>
        <p:blipFill>
          <a:blip r:embed="rId3" cstate="print"/>
          <a:srcRect l="22248" t="15525" r="30625" b="14615"/>
          <a:stretch>
            <a:fillRect/>
          </a:stretch>
        </p:blipFill>
        <p:spPr>
          <a:xfrm>
            <a:off x="7703840" y="0"/>
            <a:ext cx="1440160" cy="1467724"/>
          </a:xfrm>
          <a:prstGeom prst="rect">
            <a:avLst/>
          </a:prstGeom>
        </p:spPr>
      </p:pic>
      <p:pic>
        <p:nvPicPr>
          <p:cNvPr id="43" name="Obraz 42" descr="trowel-24259_128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749514">
            <a:off x="4370858" y="5767758"/>
            <a:ext cx="1512168" cy="756084"/>
          </a:xfrm>
          <a:prstGeom prst="rect">
            <a:avLst/>
          </a:prstGeom>
        </p:spPr>
      </p:pic>
      <p:pic>
        <p:nvPicPr>
          <p:cNvPr id="44" name="Obraz 43" descr="trowel-24259_128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749514">
            <a:off x="1634555" y="334159"/>
            <a:ext cx="1512168" cy="756084"/>
          </a:xfrm>
          <a:prstGeom prst="rect">
            <a:avLst/>
          </a:prstGeom>
        </p:spPr>
      </p:pic>
      <p:pic>
        <p:nvPicPr>
          <p:cNvPr id="45" name="Obraz 44" descr="trowel-24259_128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749514">
            <a:off x="7544942" y="4555245"/>
            <a:ext cx="1512168" cy="756084"/>
          </a:xfrm>
          <a:prstGeom prst="rect">
            <a:avLst/>
          </a:prstGeom>
        </p:spPr>
      </p:pic>
      <p:pic>
        <p:nvPicPr>
          <p:cNvPr id="46" name="Obraz 45" descr="trowel-24259_128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749514">
            <a:off x="1562546" y="4627255"/>
            <a:ext cx="1512168" cy="756084"/>
          </a:xfrm>
          <a:prstGeom prst="rect">
            <a:avLst/>
          </a:prstGeom>
        </p:spPr>
      </p:pic>
      <p:pic>
        <p:nvPicPr>
          <p:cNvPr id="47" name="Obraz 46" descr="trowel-24259_128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749514">
            <a:off x="86890" y="1602918"/>
            <a:ext cx="1512168" cy="756084"/>
          </a:xfrm>
          <a:prstGeom prst="rect">
            <a:avLst/>
          </a:prstGeom>
        </p:spPr>
      </p:pic>
      <p:pic>
        <p:nvPicPr>
          <p:cNvPr id="48" name="Obraz 47" descr="trowel-24259_128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749514">
            <a:off x="6171058" y="334159"/>
            <a:ext cx="1512168" cy="756084"/>
          </a:xfrm>
          <a:prstGeom prst="rect">
            <a:avLst/>
          </a:prstGeom>
        </p:spPr>
      </p:pic>
      <p:pic>
        <p:nvPicPr>
          <p:cNvPr id="49" name="Obraz 48" descr="trowel-24259_128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749514">
            <a:off x="4730900" y="334158"/>
            <a:ext cx="1512168" cy="756084"/>
          </a:xfrm>
          <a:prstGeom prst="rect">
            <a:avLst/>
          </a:prstGeom>
        </p:spPr>
      </p:pic>
      <p:pic>
        <p:nvPicPr>
          <p:cNvPr id="50" name="Obraz 49" descr="trowel-24259_128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749514">
            <a:off x="86891" y="3187094"/>
            <a:ext cx="1512168" cy="756084"/>
          </a:xfrm>
          <a:prstGeom prst="rect">
            <a:avLst/>
          </a:prstGeom>
        </p:spPr>
      </p:pic>
      <p:pic>
        <p:nvPicPr>
          <p:cNvPr id="51" name="Obraz 50" descr="trowel-24259_128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749514">
            <a:off x="7544942" y="1962958"/>
            <a:ext cx="1512168" cy="756084"/>
          </a:xfrm>
          <a:prstGeom prst="rect">
            <a:avLst/>
          </a:prstGeom>
        </p:spPr>
      </p:pic>
      <p:pic>
        <p:nvPicPr>
          <p:cNvPr id="52" name="Obraz 51" descr="pot- pail.png"/>
          <p:cNvPicPr>
            <a:picLocks noChangeAspect="1"/>
          </p:cNvPicPr>
          <p:nvPr/>
        </p:nvPicPr>
        <p:blipFill>
          <a:blip r:embed="rId5" cstate="print"/>
          <a:srcRect l="12200" t="6153" r="10689" b="12201"/>
          <a:stretch>
            <a:fillRect/>
          </a:stretch>
        </p:blipFill>
        <p:spPr>
          <a:xfrm>
            <a:off x="2267744" y="5517232"/>
            <a:ext cx="1008112" cy="1067413"/>
          </a:xfrm>
          <a:prstGeom prst="rect">
            <a:avLst/>
          </a:prstGeom>
        </p:spPr>
      </p:pic>
      <p:pic>
        <p:nvPicPr>
          <p:cNvPr id="53" name="Obraz 52" descr="pot- pail.png"/>
          <p:cNvPicPr>
            <a:picLocks noChangeAspect="1"/>
          </p:cNvPicPr>
          <p:nvPr/>
        </p:nvPicPr>
        <p:blipFill>
          <a:blip r:embed="rId5" cstate="print"/>
          <a:srcRect l="12200" t="6153" r="10689" b="12201"/>
          <a:stretch>
            <a:fillRect/>
          </a:stretch>
        </p:blipFill>
        <p:spPr>
          <a:xfrm>
            <a:off x="1763688" y="1844824"/>
            <a:ext cx="1008112" cy="1067413"/>
          </a:xfrm>
          <a:prstGeom prst="rect">
            <a:avLst/>
          </a:prstGeom>
        </p:spPr>
      </p:pic>
      <p:pic>
        <p:nvPicPr>
          <p:cNvPr id="54" name="Obraz 53" descr="pot- pail.png"/>
          <p:cNvPicPr>
            <a:picLocks noChangeAspect="1"/>
          </p:cNvPicPr>
          <p:nvPr/>
        </p:nvPicPr>
        <p:blipFill>
          <a:blip r:embed="rId5" cstate="print"/>
          <a:srcRect l="12200" t="6153" r="10689" b="12201"/>
          <a:stretch>
            <a:fillRect/>
          </a:stretch>
        </p:blipFill>
        <p:spPr>
          <a:xfrm>
            <a:off x="3923928" y="1916832"/>
            <a:ext cx="1008112" cy="1067413"/>
          </a:xfrm>
          <a:prstGeom prst="rect">
            <a:avLst/>
          </a:prstGeom>
        </p:spPr>
      </p:pic>
      <p:pic>
        <p:nvPicPr>
          <p:cNvPr id="55" name="Obraz 54" descr="pot- pail.png"/>
          <p:cNvPicPr>
            <a:picLocks noChangeAspect="1"/>
          </p:cNvPicPr>
          <p:nvPr/>
        </p:nvPicPr>
        <p:blipFill>
          <a:blip r:embed="rId5" cstate="print"/>
          <a:srcRect l="12200" t="6153" r="10689" b="12201"/>
          <a:stretch>
            <a:fillRect/>
          </a:stretch>
        </p:blipFill>
        <p:spPr>
          <a:xfrm>
            <a:off x="4716016" y="4293096"/>
            <a:ext cx="1008112" cy="1067413"/>
          </a:xfrm>
          <a:prstGeom prst="rect">
            <a:avLst/>
          </a:prstGeom>
        </p:spPr>
      </p:pic>
      <p:pic>
        <p:nvPicPr>
          <p:cNvPr id="56" name="Obraz 55" descr="pot- pail.png"/>
          <p:cNvPicPr>
            <a:picLocks noChangeAspect="1"/>
          </p:cNvPicPr>
          <p:nvPr/>
        </p:nvPicPr>
        <p:blipFill>
          <a:blip r:embed="rId5" cstate="print"/>
          <a:srcRect l="12200" t="6153" r="10689" b="12201"/>
          <a:stretch>
            <a:fillRect/>
          </a:stretch>
        </p:blipFill>
        <p:spPr>
          <a:xfrm>
            <a:off x="3131840" y="4365104"/>
            <a:ext cx="1008112" cy="1067413"/>
          </a:xfrm>
          <a:prstGeom prst="rect">
            <a:avLst/>
          </a:prstGeom>
        </p:spPr>
      </p:pic>
      <p:pic>
        <p:nvPicPr>
          <p:cNvPr id="57" name="Obraz 56" descr="pot- pail.png"/>
          <p:cNvPicPr>
            <a:picLocks noChangeAspect="1"/>
          </p:cNvPicPr>
          <p:nvPr/>
        </p:nvPicPr>
        <p:blipFill>
          <a:blip r:embed="rId5" cstate="print"/>
          <a:srcRect l="12200" t="6153" r="10689" b="12201"/>
          <a:stretch>
            <a:fillRect/>
          </a:stretch>
        </p:blipFill>
        <p:spPr>
          <a:xfrm>
            <a:off x="8135888" y="3140968"/>
            <a:ext cx="1008112" cy="1067413"/>
          </a:xfrm>
          <a:prstGeom prst="rect">
            <a:avLst/>
          </a:prstGeom>
        </p:spPr>
      </p:pic>
      <p:pic>
        <p:nvPicPr>
          <p:cNvPr id="58" name="Obraz 57" descr="pot- pail.png"/>
          <p:cNvPicPr>
            <a:picLocks noChangeAspect="1"/>
          </p:cNvPicPr>
          <p:nvPr/>
        </p:nvPicPr>
        <p:blipFill>
          <a:blip r:embed="rId5" cstate="print"/>
          <a:srcRect l="12200" t="6153" r="10689" b="12201"/>
          <a:stretch>
            <a:fillRect/>
          </a:stretch>
        </p:blipFill>
        <p:spPr>
          <a:xfrm>
            <a:off x="6444208" y="4293096"/>
            <a:ext cx="1008112" cy="1067413"/>
          </a:xfrm>
          <a:prstGeom prst="rect">
            <a:avLst/>
          </a:prstGeom>
        </p:spPr>
      </p:pic>
      <p:pic>
        <p:nvPicPr>
          <p:cNvPr id="59" name="Obraz 58" descr="pot- pail.png"/>
          <p:cNvPicPr>
            <a:picLocks noChangeAspect="1"/>
          </p:cNvPicPr>
          <p:nvPr/>
        </p:nvPicPr>
        <p:blipFill>
          <a:blip r:embed="rId5" cstate="print"/>
          <a:srcRect l="12200" t="6153" r="10689" b="12201"/>
          <a:stretch>
            <a:fillRect/>
          </a:stretch>
        </p:blipFill>
        <p:spPr>
          <a:xfrm>
            <a:off x="6588224" y="1916832"/>
            <a:ext cx="1008112" cy="1067413"/>
          </a:xfrm>
          <a:prstGeom prst="rect">
            <a:avLst/>
          </a:prstGeom>
        </p:spPr>
      </p:pic>
      <p:pic>
        <p:nvPicPr>
          <p:cNvPr id="60" name="Obraz 59" descr="pot- pail.png"/>
          <p:cNvPicPr>
            <a:picLocks noChangeAspect="1"/>
          </p:cNvPicPr>
          <p:nvPr/>
        </p:nvPicPr>
        <p:blipFill>
          <a:blip r:embed="rId5" cstate="print"/>
          <a:srcRect l="12200" t="6153" r="10689" b="12201"/>
          <a:stretch>
            <a:fillRect/>
          </a:stretch>
        </p:blipFill>
        <p:spPr>
          <a:xfrm>
            <a:off x="3131840" y="3068960"/>
            <a:ext cx="1008112" cy="1067413"/>
          </a:xfrm>
          <a:prstGeom prst="rect">
            <a:avLst/>
          </a:prstGeom>
        </p:spPr>
      </p:pic>
      <p:pic>
        <p:nvPicPr>
          <p:cNvPr id="61" name="Obraz 60" descr="spade-24248_128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460715">
            <a:off x="2753375" y="1974548"/>
            <a:ext cx="1296144" cy="648072"/>
          </a:xfrm>
          <a:prstGeom prst="rect">
            <a:avLst/>
          </a:prstGeom>
        </p:spPr>
      </p:pic>
      <p:pic>
        <p:nvPicPr>
          <p:cNvPr id="62" name="Obraz 61" descr="spade-24248_128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460715">
            <a:off x="53584" y="6079003"/>
            <a:ext cx="1296144" cy="648072"/>
          </a:xfrm>
          <a:prstGeom prst="rect">
            <a:avLst/>
          </a:prstGeom>
        </p:spPr>
      </p:pic>
      <p:pic>
        <p:nvPicPr>
          <p:cNvPr id="63" name="Obraz 62" descr="spade-24248_128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460715">
            <a:off x="5489679" y="3414709"/>
            <a:ext cx="1296144" cy="648072"/>
          </a:xfrm>
          <a:prstGeom prst="rect">
            <a:avLst/>
          </a:prstGeom>
        </p:spPr>
      </p:pic>
      <p:pic>
        <p:nvPicPr>
          <p:cNvPr id="64" name="Obraz 63" descr="spade-24248_128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460715">
            <a:off x="6713815" y="3414708"/>
            <a:ext cx="1296144" cy="648072"/>
          </a:xfrm>
          <a:prstGeom prst="rect">
            <a:avLst/>
          </a:prstGeom>
        </p:spPr>
      </p:pic>
      <p:pic>
        <p:nvPicPr>
          <p:cNvPr id="65" name="Obraz 64" descr="spade-24248_1280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460715">
            <a:off x="4265543" y="3342700"/>
            <a:ext cx="1296144" cy="64807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az 5" descr="IMAG2899.jpg"/>
          <p:cNvPicPr>
            <a:picLocks noChangeAspect="1"/>
          </p:cNvPicPr>
          <p:nvPr/>
        </p:nvPicPr>
        <p:blipFill>
          <a:blip r:embed="rId3" cstate="print"/>
          <a:srcRect l="23752" t="61583" r="25477" b="5351"/>
          <a:stretch>
            <a:fillRect/>
          </a:stretch>
        </p:blipFill>
        <p:spPr>
          <a:xfrm>
            <a:off x="5345373" y="1700808"/>
            <a:ext cx="3798627" cy="41318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4" name="Picture 2" descr="D:\ASP klasa 1a\Zdjęcia\Plants need\IMAG2881.jpg"/>
          <p:cNvPicPr>
            <a:picLocks noChangeAspect="1" noChangeArrowheads="1"/>
          </p:cNvPicPr>
          <p:nvPr/>
        </p:nvPicPr>
        <p:blipFill>
          <a:blip r:embed="rId4" cstate="print"/>
          <a:srcRect l="28957" t="45800" r="27203" b="11151"/>
          <a:stretch>
            <a:fillRect/>
          </a:stretch>
        </p:blipFill>
        <p:spPr bwMode="auto">
          <a:xfrm>
            <a:off x="0" y="1628800"/>
            <a:ext cx="2664296" cy="43694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D:\ASP klasa 1a\Zdjęcia\Plants need\IMAG2890.jpg"/>
          <p:cNvPicPr>
            <a:picLocks noChangeAspect="1" noChangeArrowheads="1"/>
          </p:cNvPicPr>
          <p:nvPr/>
        </p:nvPicPr>
        <p:blipFill>
          <a:blip r:embed="rId5" cstate="print"/>
          <a:srcRect l="21943" t="38450" r="28957" b="18500"/>
          <a:stretch>
            <a:fillRect/>
          </a:stretch>
        </p:blipFill>
        <p:spPr bwMode="auto">
          <a:xfrm>
            <a:off x="2699792" y="1628800"/>
            <a:ext cx="2664296" cy="39012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Prostokąt 1"/>
          <p:cNvSpPr/>
          <p:nvPr/>
        </p:nvSpPr>
        <p:spPr>
          <a:xfrm>
            <a:off x="2205705" y="402913"/>
            <a:ext cx="450078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l-PL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Creative </a:t>
            </a:r>
            <a:r>
              <a:rPr lang="pl-PL" sz="5400" b="0" cap="none" spc="0" dirty="0" err="1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corner</a:t>
            </a:r>
            <a:endParaRPr lang="pl-PL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4905</TotalTime>
  <Words>130</Words>
  <Application>Microsoft Office PowerPoint</Application>
  <PresentationFormat>Pokaz na ekranie (4:3)</PresentationFormat>
  <Paragraphs>52</Paragraphs>
  <Slides>12</Slides>
  <Notes>12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7" baseType="lpstr">
      <vt:lpstr>Arial</vt:lpstr>
      <vt:lpstr>Calibri</vt:lpstr>
      <vt:lpstr>Comic Sans MS</vt:lpstr>
      <vt:lpstr>Times New Roman</vt:lpstr>
      <vt:lpstr>Motyw pakietu Office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WINTER FUN</dc:title>
  <dc:creator>Karolina</dc:creator>
  <cp:lastModifiedBy>Admin</cp:lastModifiedBy>
  <cp:revision>237</cp:revision>
  <dcterms:created xsi:type="dcterms:W3CDTF">2014-08-20T07:15:50Z</dcterms:created>
  <dcterms:modified xsi:type="dcterms:W3CDTF">2015-08-11T14:42:47Z</dcterms:modified>
</cp:coreProperties>
</file>