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5" r:id="rId4"/>
    <p:sldId id="259" r:id="rId5"/>
    <p:sldId id="276" r:id="rId6"/>
    <p:sldId id="267" r:id="rId7"/>
    <p:sldId id="272" r:id="rId8"/>
    <p:sldId id="274" r:id="rId9"/>
    <p:sldId id="270" r:id="rId10"/>
    <p:sldId id="266" r:id="rId11"/>
    <p:sldId id="261" r:id="rId12"/>
    <p:sldId id="275" r:id="rId13"/>
    <p:sldId id="278" r:id="rId14"/>
    <p:sldId id="263" r:id="rId15"/>
    <p:sldId id="260" r:id="rId16"/>
    <p:sldId id="277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94660"/>
  </p:normalViewPr>
  <p:slideViewPr>
    <p:cSldViewPr>
      <p:cViewPr varScale="1">
        <p:scale>
          <a:sx n="70" d="100"/>
          <a:sy n="70" d="100"/>
        </p:scale>
        <p:origin x="14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png"/><Relationship Id="rId7" Type="http://schemas.openxmlformats.org/officeDocument/2006/relationships/image" Target="../media/image1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4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wmf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6410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226761">
            <a:off x="6840141" y="2972445"/>
            <a:ext cx="2295525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00925" y="-214338"/>
            <a:ext cx="17430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857364"/>
            <a:ext cx="4929222" cy="2248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693199">
            <a:off x="831159" y="3893942"/>
            <a:ext cx="1794967" cy="2778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40243">
            <a:off x="423292" y="796009"/>
            <a:ext cx="192668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3714752"/>
            <a:ext cx="288014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299307">
            <a:off x="4823563" y="230761"/>
            <a:ext cx="2932342" cy="2982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28"/>
            <a:ext cx="5570920" cy="6715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57166"/>
            <a:ext cx="1928826" cy="212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5691" y="2428868"/>
            <a:ext cx="1948309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285728"/>
            <a:ext cx="201325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70807" y="2428868"/>
            <a:ext cx="1915837" cy="2107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4500570"/>
            <a:ext cx="1928826" cy="212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60635" y="4500570"/>
            <a:ext cx="188336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-214338"/>
            <a:ext cx="2739647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5" y="-285776"/>
            <a:ext cx="2764137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143248"/>
            <a:ext cx="2500330" cy="275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3071810"/>
            <a:ext cx="256594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amka 5"/>
          <p:cNvSpPr/>
          <p:nvPr/>
        </p:nvSpPr>
        <p:spPr>
          <a:xfrm>
            <a:off x="1714480" y="2428868"/>
            <a:ext cx="1214446" cy="857256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" name="Ramka 6"/>
          <p:cNvSpPr/>
          <p:nvPr/>
        </p:nvSpPr>
        <p:spPr>
          <a:xfrm>
            <a:off x="5786446" y="2428868"/>
            <a:ext cx="1214446" cy="857256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" name="Ramka 7"/>
          <p:cNvSpPr/>
          <p:nvPr/>
        </p:nvSpPr>
        <p:spPr>
          <a:xfrm>
            <a:off x="1785918" y="5857892"/>
            <a:ext cx="1214446" cy="857256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9" name="Ramka 8"/>
          <p:cNvSpPr/>
          <p:nvPr/>
        </p:nvSpPr>
        <p:spPr>
          <a:xfrm>
            <a:off x="5857884" y="5857892"/>
            <a:ext cx="1214446" cy="857256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0" name="Schemat blokowy: łącznik 9"/>
          <p:cNvSpPr/>
          <p:nvPr/>
        </p:nvSpPr>
        <p:spPr>
          <a:xfrm flipH="1">
            <a:off x="2285984" y="2928934"/>
            <a:ext cx="142876" cy="142876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Schemat blokowy: łącznik 10"/>
          <p:cNvSpPr/>
          <p:nvPr/>
        </p:nvSpPr>
        <p:spPr>
          <a:xfrm flipH="1">
            <a:off x="2285984" y="2643182"/>
            <a:ext cx="142876" cy="142876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łącznik 11"/>
          <p:cNvSpPr/>
          <p:nvPr/>
        </p:nvSpPr>
        <p:spPr>
          <a:xfrm flipH="1">
            <a:off x="6357950" y="6072206"/>
            <a:ext cx="142876" cy="142876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chemat blokowy: łącznik 12"/>
          <p:cNvSpPr/>
          <p:nvPr/>
        </p:nvSpPr>
        <p:spPr>
          <a:xfrm flipH="1">
            <a:off x="2285984" y="6072206"/>
            <a:ext cx="142876" cy="142876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Schemat blokowy: łącznik 13"/>
          <p:cNvSpPr/>
          <p:nvPr/>
        </p:nvSpPr>
        <p:spPr>
          <a:xfrm flipH="1">
            <a:off x="6357950" y="6357958"/>
            <a:ext cx="142876" cy="142876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chemat blokowy: łącznik 14"/>
          <p:cNvSpPr/>
          <p:nvPr/>
        </p:nvSpPr>
        <p:spPr>
          <a:xfrm flipV="1">
            <a:off x="6286512" y="2928934"/>
            <a:ext cx="142876" cy="142876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Schemat blokowy: łącznik 15"/>
          <p:cNvSpPr/>
          <p:nvPr/>
        </p:nvSpPr>
        <p:spPr>
          <a:xfrm flipH="1">
            <a:off x="6286512" y="2643182"/>
            <a:ext cx="142876" cy="142876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Schemat blokowy: łącznik 16"/>
          <p:cNvSpPr/>
          <p:nvPr/>
        </p:nvSpPr>
        <p:spPr>
          <a:xfrm flipH="1">
            <a:off x="2285984" y="6357958"/>
            <a:ext cx="142876" cy="142876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 l="10620" t="18553" r="63425" b="31132"/>
          <a:stretch>
            <a:fillRect/>
          </a:stretch>
        </p:blipFill>
        <p:spPr bwMode="auto">
          <a:xfrm>
            <a:off x="2786050" y="0"/>
            <a:ext cx="3643338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 l="20465" t="16981" r="41050" b="12264"/>
          <a:stretch>
            <a:fillRect/>
          </a:stretch>
        </p:blipFill>
        <p:spPr bwMode="auto">
          <a:xfrm>
            <a:off x="6072166" y="357166"/>
            <a:ext cx="307183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29415" t="9119" r="39260" b="27987"/>
          <a:stretch>
            <a:fillRect/>
          </a:stretch>
        </p:blipFill>
        <p:spPr bwMode="auto">
          <a:xfrm>
            <a:off x="0" y="214290"/>
            <a:ext cx="3071834" cy="3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pole tekstowe 4"/>
          <p:cNvSpPr txBox="1"/>
          <p:nvPr/>
        </p:nvSpPr>
        <p:spPr>
          <a:xfrm>
            <a:off x="5643570" y="5143512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four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85720" y="5000636"/>
            <a:ext cx="300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714744" y="5715016"/>
            <a:ext cx="300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ten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18 -0.00486 C 0.02934 -0.03608 0.07917 -0.04579 0.09966 -0.04972 C 0.10625 -0.05088 0.11302 -0.05111 0.11962 -0.0518 C 0.14983 -0.05111 0.18021 -0.05203 0.21042 -0.04972 C 0.27882 -0.04463 0.16771 -0.03862 0.25347 -0.04579 C 0.26545 -0.0562 0.27952 -0.05828 0.29045 -0.06822 C 0.29532 -0.07262 0.30434 -0.08256 0.30434 -0.08233 C 0.30955 -0.10592 0.30035 -0.06845 0.31042 -0.09482 C 0.31163 -0.09806 0.31111 -0.10199 0.31198 -0.10523 C 0.31511 -0.11702 0.31997 -0.12743 0.32431 -0.13807 C 0.33542 -0.16489 0.32066 -0.13575 0.33038 -0.15425 C 0.33091 -0.15634 0.33264 -0.15865 0.33195 -0.1605 C 0.33125 -0.16235 0.32847 -0.16119 0.32726 -0.16258 C 0.32466 -0.16535 0.32344 -0.16975 0.32118 -0.17276 " pathEditMode="relative" rAng="0" ptsTypes="ffff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38 -0.01249 C -0.01527 -0.08049 -0.06006 -0.15657 -0.12552 -0.19913 C -0.14288 -0.21023 -0.15937 -0.22433 -0.17777 -0.23173 C -0.19496 -0.23844 -0.23038 -0.24607 -0.23038 -0.24584 C -0.25885 -0.24399 -0.28767 -0.24376 -0.31631 -0.24006 C -0.36545 -0.23358 -0.41406 -0.2063 -0.46093 -0.18872 C -0.46892 -0.18571 -0.47743 -0.18548 -0.48559 -0.18271 C -0.51597 -0.17276 -0.54513 -0.15634 -0.57482 -0.14362 C -0.58715 -0.1383 -0.60086 -0.13506 -0.61319 -0.12928 C -0.61527 -0.12998 -0.61875 -0.12859 -0.61944 -0.13136 C -0.62326 -0.14802 -0.60833 -0.17045 -0.59635 -0.17045 " pathEditMode="relative" rAng="0" ptsTypes="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00" y="-1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66512E-6 C -0.00312 -0.00278 -0.00607 -0.00555 -0.0092 -0.00833 C -0.01111 -0.00994 -0.01111 -0.01388 -0.01232 -0.01642 C -0.02396 -0.04348 -0.01875 -0.02798 -0.02465 -0.04718 C -0.03194 -0.10407 -0.00486 -0.1568 0.02153 -0.19889 C 0.02917 -0.21115 0.03577 -0.22479 0.04462 -0.23566 C 0.05851 -0.25301 0.0724 -0.27128 0.08924 -0.28284 C 0.10035 -0.29047 0.10747 -0.29672 0.11997 -0.29926 C 0.13229 -0.30157 0.15695 -0.30342 0.15695 -0.30342 C 0.179 -0.30134 0.20104 -0.30019 0.22309 -0.29718 C 0.25573 -0.29255 0.28646 -0.27058 0.31997 -0.27058 " pathEditMode="relative" ptsTypes="ffffffffff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3489770" cy="354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88829" y="285728"/>
            <a:ext cx="345517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trzałka w prawo 4"/>
          <p:cNvSpPr/>
          <p:nvPr/>
        </p:nvSpPr>
        <p:spPr>
          <a:xfrm rot="16200000">
            <a:off x="1357290" y="1857364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trzałka w prawo 5"/>
          <p:cNvSpPr/>
          <p:nvPr/>
        </p:nvSpPr>
        <p:spPr>
          <a:xfrm rot="8630553">
            <a:off x="1257277" y="2369626"/>
            <a:ext cx="552970" cy="8365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trzałka w prawo 6"/>
          <p:cNvSpPr/>
          <p:nvPr/>
        </p:nvSpPr>
        <p:spPr>
          <a:xfrm rot="16200000">
            <a:off x="7000892" y="1928802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prawo 7"/>
          <p:cNvSpPr/>
          <p:nvPr/>
        </p:nvSpPr>
        <p:spPr>
          <a:xfrm rot="18272142">
            <a:off x="7270063" y="2068447"/>
            <a:ext cx="552970" cy="7701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Ramka 9"/>
          <p:cNvSpPr/>
          <p:nvPr/>
        </p:nvSpPr>
        <p:spPr>
          <a:xfrm>
            <a:off x="3643306" y="1857364"/>
            <a:ext cx="2000264" cy="1143008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Schemat blokowy: łącznik 10"/>
          <p:cNvSpPr/>
          <p:nvPr/>
        </p:nvSpPr>
        <p:spPr>
          <a:xfrm>
            <a:off x="4572000" y="2214554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łącznik 11"/>
          <p:cNvSpPr/>
          <p:nvPr/>
        </p:nvSpPr>
        <p:spPr>
          <a:xfrm>
            <a:off x="4572000" y="2500306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0" y="5903893"/>
            <a:ext cx="9572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…. to ….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Mondays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mariusz\Desktop\szkoła kolo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3571876"/>
            <a:ext cx="3468687" cy="1725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3489770" cy="354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88829" y="285728"/>
            <a:ext cx="345517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trzałka w prawo 4"/>
          <p:cNvSpPr/>
          <p:nvPr/>
        </p:nvSpPr>
        <p:spPr>
          <a:xfrm rot="16200000">
            <a:off x="1357290" y="1857364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trzałka w prawo 5"/>
          <p:cNvSpPr/>
          <p:nvPr/>
        </p:nvSpPr>
        <p:spPr>
          <a:xfrm rot="20279216">
            <a:off x="1710000" y="2100822"/>
            <a:ext cx="552970" cy="8365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trzałka w prawo 6"/>
          <p:cNvSpPr/>
          <p:nvPr/>
        </p:nvSpPr>
        <p:spPr>
          <a:xfrm rot="16200000">
            <a:off x="7000892" y="1928802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prawo 7"/>
          <p:cNvSpPr/>
          <p:nvPr/>
        </p:nvSpPr>
        <p:spPr>
          <a:xfrm flipV="1">
            <a:off x="7358082" y="2285992"/>
            <a:ext cx="552970" cy="7622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Ramka 9"/>
          <p:cNvSpPr/>
          <p:nvPr/>
        </p:nvSpPr>
        <p:spPr>
          <a:xfrm>
            <a:off x="3643306" y="1857364"/>
            <a:ext cx="2000264" cy="1143008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Schemat blokowy: łącznik 10"/>
          <p:cNvSpPr/>
          <p:nvPr/>
        </p:nvSpPr>
        <p:spPr>
          <a:xfrm>
            <a:off x="4572000" y="2214554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łącznik 11"/>
          <p:cNvSpPr/>
          <p:nvPr/>
        </p:nvSpPr>
        <p:spPr>
          <a:xfrm>
            <a:off x="4572000" y="2500306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357158" y="5715016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do my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homework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…..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….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Tuesdays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3571876"/>
            <a:ext cx="1214445" cy="184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 descr="C:\Users\mariusz\Desktop\ołówek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4929198"/>
            <a:ext cx="601220" cy="4142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3489770" cy="354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88829" y="285728"/>
            <a:ext cx="345517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trzałka w prawo 4"/>
          <p:cNvSpPr/>
          <p:nvPr/>
        </p:nvSpPr>
        <p:spPr>
          <a:xfrm rot="16200000">
            <a:off x="1357290" y="1857364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trzałka w prawo 5"/>
          <p:cNvSpPr/>
          <p:nvPr/>
        </p:nvSpPr>
        <p:spPr>
          <a:xfrm>
            <a:off x="1714480" y="2214554"/>
            <a:ext cx="552970" cy="8365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trzałka w prawo 6"/>
          <p:cNvSpPr/>
          <p:nvPr/>
        </p:nvSpPr>
        <p:spPr>
          <a:xfrm rot="16200000">
            <a:off x="7000892" y="1928802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prawo 7"/>
          <p:cNvSpPr/>
          <p:nvPr/>
        </p:nvSpPr>
        <p:spPr>
          <a:xfrm rot="1881161" flipV="1">
            <a:off x="7337540" y="2424284"/>
            <a:ext cx="552970" cy="7622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Ramka 9"/>
          <p:cNvSpPr/>
          <p:nvPr/>
        </p:nvSpPr>
        <p:spPr>
          <a:xfrm>
            <a:off x="3643306" y="1857364"/>
            <a:ext cx="2000264" cy="1143008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Schemat blokowy: łącznik 10"/>
          <p:cNvSpPr/>
          <p:nvPr/>
        </p:nvSpPr>
        <p:spPr>
          <a:xfrm>
            <a:off x="4572000" y="2214554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łącznik 11"/>
          <p:cNvSpPr/>
          <p:nvPr/>
        </p:nvSpPr>
        <p:spPr>
          <a:xfrm>
            <a:off x="4572000" y="2500306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357158" y="571501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play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piano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…. to …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Wednesdays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4" descr="C:\Users\mariusz\Desktop\pianino kolo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3429000"/>
            <a:ext cx="2286016" cy="2143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3489770" cy="354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88829" y="285728"/>
            <a:ext cx="345517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trzałka w prawo 4"/>
          <p:cNvSpPr/>
          <p:nvPr/>
        </p:nvSpPr>
        <p:spPr>
          <a:xfrm rot="16200000">
            <a:off x="1357290" y="1857364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trzałka w prawo 5"/>
          <p:cNvSpPr/>
          <p:nvPr/>
        </p:nvSpPr>
        <p:spPr>
          <a:xfrm>
            <a:off x="1714480" y="2214554"/>
            <a:ext cx="552970" cy="8365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trzałka w prawo 6"/>
          <p:cNvSpPr/>
          <p:nvPr/>
        </p:nvSpPr>
        <p:spPr>
          <a:xfrm rot="16200000">
            <a:off x="7000892" y="1928802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prawo 7"/>
          <p:cNvSpPr/>
          <p:nvPr/>
        </p:nvSpPr>
        <p:spPr>
          <a:xfrm rot="2986084">
            <a:off x="7289572" y="2483434"/>
            <a:ext cx="552970" cy="7701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Ramka 9"/>
          <p:cNvSpPr/>
          <p:nvPr/>
        </p:nvSpPr>
        <p:spPr>
          <a:xfrm>
            <a:off x="3643306" y="1857364"/>
            <a:ext cx="2000264" cy="1143008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Schemat blokowy: łącznik 10"/>
          <p:cNvSpPr/>
          <p:nvPr/>
        </p:nvSpPr>
        <p:spPr>
          <a:xfrm>
            <a:off x="4572000" y="2214554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łącznik 11"/>
          <p:cNvSpPr/>
          <p:nvPr/>
        </p:nvSpPr>
        <p:spPr>
          <a:xfrm>
            <a:off x="4572000" y="2500306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500034" y="5857892"/>
            <a:ext cx="8358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 play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guitar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… to …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Thursdays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2" descr="C:\Users\mariusz\Desktop\gitar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845080">
            <a:off x="3645024" y="2806163"/>
            <a:ext cx="1583357" cy="3219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3489770" cy="354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88829" y="285728"/>
            <a:ext cx="345517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trzałka w prawo 4"/>
          <p:cNvSpPr/>
          <p:nvPr/>
        </p:nvSpPr>
        <p:spPr>
          <a:xfrm rot="16200000">
            <a:off x="1357290" y="1857364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trzałka w prawo 5"/>
          <p:cNvSpPr/>
          <p:nvPr/>
        </p:nvSpPr>
        <p:spPr>
          <a:xfrm rot="18065479">
            <a:off x="1616591" y="2030706"/>
            <a:ext cx="552970" cy="8365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trzałka w prawo 6"/>
          <p:cNvSpPr/>
          <p:nvPr/>
        </p:nvSpPr>
        <p:spPr>
          <a:xfrm rot="16200000">
            <a:off x="7000892" y="1928802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prawo 7"/>
          <p:cNvSpPr/>
          <p:nvPr/>
        </p:nvSpPr>
        <p:spPr>
          <a:xfrm rot="2986084">
            <a:off x="7289572" y="2483434"/>
            <a:ext cx="552970" cy="7701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Ramka 9"/>
          <p:cNvSpPr/>
          <p:nvPr/>
        </p:nvSpPr>
        <p:spPr>
          <a:xfrm>
            <a:off x="3643306" y="1857364"/>
            <a:ext cx="2000264" cy="1143008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Schemat blokowy: łącznik 10"/>
          <p:cNvSpPr/>
          <p:nvPr/>
        </p:nvSpPr>
        <p:spPr>
          <a:xfrm>
            <a:off x="4572000" y="2214554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łącznik 11"/>
          <p:cNvSpPr/>
          <p:nvPr/>
        </p:nvSpPr>
        <p:spPr>
          <a:xfrm>
            <a:off x="4572000" y="2500306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214282" y="5857892"/>
            <a:ext cx="8643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ride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bike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… to ...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Fridays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C:\Users\mariusz\Desktop\dziewczynka na rowerz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3357562"/>
            <a:ext cx="1524864" cy="24241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usz\Desktop\chłopiec z piłką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3214686"/>
            <a:ext cx="1500198" cy="2136106"/>
          </a:xfrm>
          <a:prstGeom prst="rect">
            <a:avLst/>
          </a:prstGeom>
          <a:noFill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3489770" cy="354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88829" y="285728"/>
            <a:ext cx="345517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trzałka w prawo 4"/>
          <p:cNvSpPr/>
          <p:nvPr/>
        </p:nvSpPr>
        <p:spPr>
          <a:xfrm rot="16200000">
            <a:off x="1357290" y="1857364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trzałka w prawo 5"/>
          <p:cNvSpPr/>
          <p:nvPr/>
        </p:nvSpPr>
        <p:spPr>
          <a:xfrm rot="18065479">
            <a:off x="1616591" y="2030706"/>
            <a:ext cx="552970" cy="8365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trzałka w prawo 6"/>
          <p:cNvSpPr/>
          <p:nvPr/>
        </p:nvSpPr>
        <p:spPr>
          <a:xfrm rot="16200000">
            <a:off x="7000892" y="1928802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prawo 7"/>
          <p:cNvSpPr/>
          <p:nvPr/>
        </p:nvSpPr>
        <p:spPr>
          <a:xfrm flipV="1">
            <a:off x="7358082" y="2285992"/>
            <a:ext cx="552970" cy="7622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Ramka 9"/>
          <p:cNvSpPr/>
          <p:nvPr/>
        </p:nvSpPr>
        <p:spPr>
          <a:xfrm>
            <a:off x="3643306" y="1857364"/>
            <a:ext cx="2000264" cy="1143008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Schemat blokowy: łącznik 10"/>
          <p:cNvSpPr/>
          <p:nvPr/>
        </p:nvSpPr>
        <p:spPr>
          <a:xfrm>
            <a:off x="4572000" y="2214554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łącznik 11"/>
          <p:cNvSpPr/>
          <p:nvPr/>
        </p:nvSpPr>
        <p:spPr>
          <a:xfrm>
            <a:off x="4572000" y="2500306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428596" y="5715016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play football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…. to ….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Saturdays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3489770" cy="354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88829" y="285728"/>
            <a:ext cx="345517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trzałka w prawo 4"/>
          <p:cNvSpPr/>
          <p:nvPr/>
        </p:nvSpPr>
        <p:spPr>
          <a:xfrm rot="16200000">
            <a:off x="1357290" y="1857364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trzałka w prawo 5"/>
          <p:cNvSpPr/>
          <p:nvPr/>
        </p:nvSpPr>
        <p:spPr>
          <a:xfrm rot="12339570">
            <a:off x="1205259" y="2115840"/>
            <a:ext cx="552970" cy="8365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trzałka w prawo 6"/>
          <p:cNvSpPr/>
          <p:nvPr/>
        </p:nvSpPr>
        <p:spPr>
          <a:xfrm rot="16200000">
            <a:off x="7000892" y="1928802"/>
            <a:ext cx="785818" cy="7143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prawo 7"/>
          <p:cNvSpPr/>
          <p:nvPr/>
        </p:nvSpPr>
        <p:spPr>
          <a:xfrm rot="16200000" flipV="1">
            <a:off x="7119712" y="2095734"/>
            <a:ext cx="552970" cy="7622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Ramka 9"/>
          <p:cNvSpPr/>
          <p:nvPr/>
        </p:nvSpPr>
        <p:spPr>
          <a:xfrm>
            <a:off x="3643306" y="1857364"/>
            <a:ext cx="2000264" cy="1143008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Schemat blokowy: łącznik 10"/>
          <p:cNvSpPr/>
          <p:nvPr/>
        </p:nvSpPr>
        <p:spPr>
          <a:xfrm>
            <a:off x="4572000" y="2214554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chemat blokowy: łącznik 11"/>
          <p:cNvSpPr/>
          <p:nvPr/>
        </p:nvSpPr>
        <p:spPr>
          <a:xfrm>
            <a:off x="4572000" y="2500306"/>
            <a:ext cx="71438" cy="71438"/>
          </a:xfrm>
          <a:prstGeom prst="flowChartConnector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642910" y="5786454"/>
            <a:ext cx="9429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watch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….. to …..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o’clock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Sundays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5" descr="C:\Users\mariusz\Desktop\popcor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3643314"/>
            <a:ext cx="1404937" cy="1901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0" y="2643182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…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C:\Users\mariusz\Desktop\popcor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3929066"/>
            <a:ext cx="928694" cy="1257148"/>
          </a:xfrm>
          <a:prstGeom prst="rect">
            <a:avLst/>
          </a:prstGeom>
          <a:noFill/>
        </p:spPr>
      </p:pic>
      <p:pic>
        <p:nvPicPr>
          <p:cNvPr id="5" name="Picture 2" descr="C:\Users\mariusz\Desktop\chłopiec z piłką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4643446"/>
            <a:ext cx="1103768" cy="1571636"/>
          </a:xfrm>
          <a:prstGeom prst="rect">
            <a:avLst/>
          </a:prstGeom>
          <a:noFill/>
        </p:spPr>
      </p:pic>
      <p:pic>
        <p:nvPicPr>
          <p:cNvPr id="6" name="Picture 2" descr="C:\Users\mariusz\Desktop\dziewczynka na rowerz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929066"/>
            <a:ext cx="785818" cy="1249232"/>
          </a:xfrm>
          <a:prstGeom prst="rect">
            <a:avLst/>
          </a:prstGeom>
          <a:noFill/>
        </p:spPr>
      </p:pic>
      <p:pic>
        <p:nvPicPr>
          <p:cNvPr id="7" name="Picture 2" descr="C:\Users\mariusz\Desktop\gitar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845080">
            <a:off x="4135379" y="4820008"/>
            <a:ext cx="890207" cy="1810204"/>
          </a:xfrm>
          <a:prstGeom prst="rect">
            <a:avLst/>
          </a:prstGeom>
          <a:noFill/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0"/>
            <a:ext cx="1214445" cy="184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C:\Users\mariusz\Desktop\ołówek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8" y="857232"/>
            <a:ext cx="601220" cy="414236"/>
          </a:xfrm>
          <a:prstGeom prst="rect">
            <a:avLst/>
          </a:prstGeom>
          <a:noFill/>
        </p:spPr>
      </p:pic>
      <p:pic>
        <p:nvPicPr>
          <p:cNvPr id="10" name="Picture 2" descr="C:\Users\mariusz\Desktop\szkoła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29190" y="285728"/>
            <a:ext cx="2297582" cy="1143008"/>
          </a:xfrm>
          <a:prstGeom prst="rect">
            <a:avLst/>
          </a:prstGeom>
          <a:noFill/>
        </p:spPr>
      </p:pic>
      <p:pic>
        <p:nvPicPr>
          <p:cNvPr id="11" name="Picture 4" descr="C:\Users\mariusz\Desktop\pianino kolo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57422" y="2071678"/>
            <a:ext cx="1599859" cy="1500198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7215206" y="785794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b="1" dirty="0" err="1" smtClean="0">
                <a:latin typeface="Times New Roman" pitchFamily="18" charset="0"/>
                <a:cs typeface="Times New Roman" pitchFamily="18" charset="0"/>
              </a:rPr>
              <a:t>Mondays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7286644" y="1643050"/>
            <a:ext cx="1857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b="1" dirty="0" err="1" smtClean="0">
                <a:latin typeface="Times New Roman" pitchFamily="18" charset="0"/>
                <a:cs typeface="Times New Roman" pitchFamily="18" charset="0"/>
              </a:rPr>
              <a:t>Tuesdays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429520" y="250030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b="1" dirty="0" err="1" smtClean="0">
                <a:latin typeface="Times New Roman" pitchFamily="18" charset="0"/>
                <a:cs typeface="Times New Roman" pitchFamily="18" charset="0"/>
              </a:rPr>
              <a:t>Wednesdays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7215206" y="3714752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b="1" dirty="0" err="1" smtClean="0">
                <a:latin typeface="Times New Roman" pitchFamily="18" charset="0"/>
                <a:cs typeface="Times New Roman" pitchFamily="18" charset="0"/>
              </a:rPr>
              <a:t>Thursdays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7143768" y="4714884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b="1" dirty="0" err="1" smtClean="0">
                <a:latin typeface="Times New Roman" pitchFamily="18" charset="0"/>
                <a:cs typeface="Times New Roman" pitchFamily="18" charset="0"/>
              </a:rPr>
              <a:t>Fridays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6572264" y="5214950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b="1" dirty="0" err="1" smtClean="0">
                <a:latin typeface="Times New Roman" pitchFamily="18" charset="0"/>
                <a:cs typeface="Times New Roman" pitchFamily="18" charset="0"/>
              </a:rPr>
              <a:t>Saturdays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5857884" y="6072206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b="1" dirty="0" err="1" smtClean="0">
                <a:latin typeface="Times New Roman" pitchFamily="18" charset="0"/>
                <a:cs typeface="Times New Roman" pitchFamily="18" charset="0"/>
              </a:rPr>
              <a:t>Sundays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4429124" y="2714620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...to...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mariusz\Desktop\dzieci w górach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571612"/>
            <a:ext cx="598399" cy="857256"/>
          </a:xfrm>
          <a:prstGeom prst="rect">
            <a:avLst/>
          </a:prstGeom>
          <a:noFill/>
        </p:spPr>
      </p:pic>
      <p:pic>
        <p:nvPicPr>
          <p:cNvPr id="6" name="Picture 2" descr="C:\Users\mariusz\Desktop\szkoła kol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14290"/>
            <a:ext cx="2871977" cy="1428760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 cstate="print"/>
          <a:srcRect l="49918" r="1254" b="53191"/>
          <a:stretch>
            <a:fillRect/>
          </a:stretch>
        </p:blipFill>
        <p:spPr bwMode="auto">
          <a:xfrm>
            <a:off x="357158" y="0"/>
            <a:ext cx="1580417" cy="223515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0" name="Picture 6" descr="C:\Users\mariusz\Desktop\Bez tytułu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857760"/>
            <a:ext cx="1981200" cy="1533525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4286248" y="4071942"/>
            <a:ext cx="3571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up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…….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mariusz\Desktop\zegarek kolor 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2143116"/>
            <a:ext cx="1357323" cy="2602876"/>
          </a:xfrm>
          <a:prstGeom prst="rect">
            <a:avLst/>
          </a:prstGeom>
          <a:noFill/>
        </p:spPr>
      </p:pic>
      <p:pic>
        <p:nvPicPr>
          <p:cNvPr id="13" name="Picture 2" descr="C:\Users\mariusz\Desktop\zegarek kolor 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0"/>
            <a:ext cx="1294281" cy="2071678"/>
          </a:xfrm>
          <a:prstGeom prst="rect">
            <a:avLst/>
          </a:prstGeom>
          <a:noFill/>
        </p:spPr>
      </p:pic>
      <p:pic>
        <p:nvPicPr>
          <p:cNvPr id="14" name="Picture 2" descr="C:\Users\mariusz\Desktop\zegarek kolor 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00958" y="0"/>
            <a:ext cx="1428760" cy="2111402"/>
          </a:xfrm>
          <a:prstGeom prst="rect">
            <a:avLst/>
          </a:prstGeom>
          <a:noFill/>
        </p:spPr>
      </p:pic>
      <p:sp>
        <p:nvSpPr>
          <p:cNvPr id="15" name="pole tekstowe 14"/>
          <p:cNvSpPr txBox="1"/>
          <p:nvPr/>
        </p:nvSpPr>
        <p:spPr>
          <a:xfrm>
            <a:off x="4286248" y="5072074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go to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……..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4286248" y="4572008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brush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teeth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………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 descr="C:\Users\mariusz\Desktop\zegarek kolor 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388" y="1928802"/>
            <a:ext cx="1357322" cy="2005831"/>
          </a:xfrm>
          <a:prstGeom prst="rect">
            <a:avLst/>
          </a:prstGeom>
          <a:noFill/>
        </p:spPr>
      </p:pic>
      <p:sp>
        <p:nvSpPr>
          <p:cNvPr id="19" name="Strzałka w prawo 18"/>
          <p:cNvSpPr/>
          <p:nvPr/>
        </p:nvSpPr>
        <p:spPr>
          <a:xfrm rot="16200000" flipV="1">
            <a:off x="1308711" y="3120388"/>
            <a:ext cx="428628" cy="18859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4" cstate="print"/>
          <a:srcRect t="52969" r="41406" b="2892"/>
          <a:stretch>
            <a:fillRect/>
          </a:stretch>
        </p:blipFill>
        <p:spPr bwMode="auto">
          <a:xfrm>
            <a:off x="7344548" y="2928934"/>
            <a:ext cx="1799452" cy="200026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1" name="Strzałka w prawo 20"/>
          <p:cNvSpPr/>
          <p:nvPr/>
        </p:nvSpPr>
        <p:spPr>
          <a:xfrm rot="7432562">
            <a:off x="2908911" y="1107873"/>
            <a:ext cx="326756" cy="12598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Strzałka w prawo 21"/>
          <p:cNvSpPr/>
          <p:nvPr/>
        </p:nvSpPr>
        <p:spPr>
          <a:xfrm rot="16200000">
            <a:off x="2928926" y="785794"/>
            <a:ext cx="428628" cy="14287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Strzałka w prawo 22"/>
          <p:cNvSpPr/>
          <p:nvPr/>
        </p:nvSpPr>
        <p:spPr>
          <a:xfrm rot="16200000">
            <a:off x="6965173" y="2750339"/>
            <a:ext cx="357190" cy="14287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Strzałka w prawo 23"/>
          <p:cNvSpPr/>
          <p:nvPr/>
        </p:nvSpPr>
        <p:spPr>
          <a:xfrm rot="16200000">
            <a:off x="8036743" y="821513"/>
            <a:ext cx="357190" cy="14287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Strzałka w prawo 24"/>
          <p:cNvSpPr/>
          <p:nvPr/>
        </p:nvSpPr>
        <p:spPr>
          <a:xfrm rot="9139795">
            <a:off x="7953258" y="1046397"/>
            <a:ext cx="238958" cy="160801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Strzałka w prawo 25"/>
          <p:cNvSpPr/>
          <p:nvPr/>
        </p:nvSpPr>
        <p:spPr>
          <a:xfrm rot="10800000">
            <a:off x="6929454" y="2857496"/>
            <a:ext cx="214314" cy="21431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Strzałka w prawo 26"/>
          <p:cNvSpPr/>
          <p:nvPr/>
        </p:nvSpPr>
        <p:spPr>
          <a:xfrm rot="5400000">
            <a:off x="1357291" y="3500439"/>
            <a:ext cx="357188" cy="21431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ole tekstowe 27"/>
          <p:cNvSpPr txBox="1"/>
          <p:nvPr/>
        </p:nvSpPr>
        <p:spPr>
          <a:xfrm>
            <a:off x="4286248" y="5572140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shower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………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51711E-6 C -0.00729 -0.03377 -0.02275 -0.05967 -0.03698 -0.08811 C -0.04653 -0.10708 -0.05434 -0.12951 -0.06476 -0.14755 C -0.0724 -0.1605 -0.08125 -0.17206 -0.08924 -0.18455 C -0.10156 -0.20352 -0.10955 -0.22687 -0.12622 -0.23983 C -0.1375 -0.24861 -0.14913 -0.2507 -0.16163 -0.25416 C -0.18004 -0.24908 -0.20156 -0.23936 -0.21545 -0.22132 C -0.22084 -0.21416 -0.21962 -0.21323 -0.22309 -0.2049 C -0.24219 -0.15865 -0.2441 -0.12442 -0.24618 -0.07169 C -0.24566 -0.04163 -0.24601 -0.01156 -0.24462 0.0185 C -0.24427 0.02474 -0.23993 0.03492 -0.23854 0.04093 C -0.22674 0.09366 -0.21354 0.14593 -0.18629 0.18848 C -0.18316 0.2012 -0.17466 0.21577 -0.16632 0.2234 C -0.16181 0.23219 -0.15608 0.24214 -0.14931 0.24792 C -0.14323 0.25832 -0.13889 0.27336 -0.13091 0.28076 C -0.12691 0.29348 -0.12535 0.29209 -0.11858 0.30134 C -0.11806 0.30342 -0.11788 0.3055 -0.11702 0.30735 C -0.11198 0.3173 -0.11233 0.3099 -0.11233 0.31568 " pathEditMode="relative" rAng="0" ptsTypes="f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00" y="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215 -0.0252 C 0.11024 -0.04116 0.1066 -0.04093 0.09983 -0.05388 C 0.08229 -0.08742 0.0651 -0.108 0.04132 -0.13806 C 0.01024 -0.17738 -0.025 -0.20837 -0.06024 -0.24051 C -0.08003 -0.25855 -0.09983 -0.27613 -0.1217 -0.28977 C -0.12917 -0.2944 -0.13733 -0.29741 -0.14479 -0.30203 C -0.15625 -0.30897 -0.16458 -0.32123 -0.17552 -0.32863 C -0.1908 -0.3388 -0.20503 -0.34389 -0.2217 -0.34713 C -0.23663 -0.35384 -0.21458 -0.34458 -0.2526 -0.35106 C -0.2559 -0.35152 -0.25868 -0.35384 -0.26181 -0.35522 C -0.26337 -0.35592 -0.26632 -0.3573 -0.26632 -0.35707 " pathEditMode="relative" rAng="0" ptsTypes="ffffffffff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0" y="-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76 0.10014 C -0.07135 0.09297 -0.07534 0.08349 -0.08385 0.07355 C -0.09809 0.05689 -0.08159 0.09575 -0.10381 0.05088 C -0.12048 0.01735 -0.13368 -0.02104 -0.14218 -0.05966 C -0.14756 -0.08395 -0.14965 -0.10892 -0.15451 -0.13344 C -0.15607 -0.16397 -0.16024 -0.19866 -0.15295 -0.2278 C -0.15225 -0.2419 -0.15 -0.25832 -0.15 -0.27289 " pathEditMode="relative" rAng="0" ptsTypes="ffffff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-18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233 0.09713 C -0.11042 0.08927 -0.09636 0.06776 -0.09393 0.06429 C -0.0533 0.00856 -0.00538 -0.04926 0.05382 -0.06267 C 0.06302 -0.06198 0.07257 -0.0629 0.08159 -0.06059 C 0.08368 -0.06013 0.08472 -0.05666 0.08611 -0.05458 C 0.0908 -0.04695 0.09479 -0.03885 0.1 -0.03191 C 0.10173 -0.02521 0.10156 -0.02798 0.10156 -0.02382 " pathEditMode="relative" rAng="0" ptsTypes="ffffff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0" y="-8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072074"/>
            <a:ext cx="89834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3"/>
          <a:srcRect l="43735" t="29560" r="48210" b="61006"/>
          <a:stretch>
            <a:fillRect/>
          </a:stretch>
        </p:blipFill>
        <p:spPr bwMode="auto">
          <a:xfrm>
            <a:off x="6286512" y="4286256"/>
            <a:ext cx="117872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214818"/>
            <a:ext cx="714380" cy="884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4286256"/>
            <a:ext cx="857256" cy="886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57166"/>
            <a:ext cx="711181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9" y="1278716"/>
            <a:ext cx="785818" cy="86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42976" y="428604"/>
            <a:ext cx="65191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357166"/>
            <a:ext cx="711181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14810" y="1214422"/>
            <a:ext cx="835609" cy="919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357166"/>
            <a:ext cx="844267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428604"/>
            <a:ext cx="714380" cy="884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43174" y="357166"/>
            <a:ext cx="714380" cy="86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57620" y="357166"/>
            <a:ext cx="809634" cy="890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/>
          <a:srcRect l="43735" t="29560" r="48210" b="61006"/>
          <a:stretch>
            <a:fillRect/>
          </a:stretch>
        </p:blipFill>
        <p:spPr bwMode="auto">
          <a:xfrm>
            <a:off x="6215074" y="571480"/>
            <a:ext cx="117872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0693" y="357166"/>
            <a:ext cx="844267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amka 19"/>
          <p:cNvSpPr/>
          <p:nvPr/>
        </p:nvSpPr>
        <p:spPr>
          <a:xfrm>
            <a:off x="7286644" y="500042"/>
            <a:ext cx="1214446" cy="1000132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3429000"/>
            <a:ext cx="857256" cy="886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4282" y="3429000"/>
            <a:ext cx="785786" cy="812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1538" y="4214818"/>
            <a:ext cx="829242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14818"/>
            <a:ext cx="89834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1538" y="3429000"/>
            <a:ext cx="829241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4214818"/>
            <a:ext cx="714380" cy="884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29256" y="4643446"/>
            <a:ext cx="842969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14678" y="4643446"/>
            <a:ext cx="842969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14678" y="3643314"/>
            <a:ext cx="842969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29256" y="3714752"/>
            <a:ext cx="842969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071934" y="3643314"/>
            <a:ext cx="842969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Ramka 34"/>
          <p:cNvSpPr/>
          <p:nvPr/>
        </p:nvSpPr>
        <p:spPr>
          <a:xfrm>
            <a:off x="7429520" y="4286256"/>
            <a:ext cx="1214446" cy="1000132"/>
          </a:xfrm>
          <a:prstGeom prst="fram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7" y="3286124"/>
            <a:ext cx="3071835" cy="3571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4778410" cy="3308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3305175"/>
            <a:ext cx="2933700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208</Words>
  <Application>Microsoft Office PowerPoint</Application>
  <PresentationFormat>Pokaz na ekranie (4:3)</PresentationFormat>
  <Paragraphs>29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mariusz</dc:creator>
  <cp:lastModifiedBy>Admin</cp:lastModifiedBy>
  <cp:revision>81</cp:revision>
  <dcterms:created xsi:type="dcterms:W3CDTF">2015-01-15T19:52:02Z</dcterms:created>
  <dcterms:modified xsi:type="dcterms:W3CDTF">2015-08-11T10:38:01Z</dcterms:modified>
</cp:coreProperties>
</file>