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5" r:id="rId3"/>
    <p:sldId id="283" r:id="rId4"/>
    <p:sldId id="259" r:id="rId5"/>
    <p:sldId id="276" r:id="rId6"/>
    <p:sldId id="273" r:id="rId7"/>
    <p:sldId id="261" r:id="rId8"/>
    <p:sldId id="278" r:id="rId9"/>
    <p:sldId id="280" r:id="rId10"/>
    <p:sldId id="279" r:id="rId11"/>
    <p:sldId id="266" r:id="rId12"/>
    <p:sldId id="271" r:id="rId13"/>
    <p:sldId id="272" r:id="rId14"/>
    <p:sldId id="277" r:id="rId15"/>
    <p:sldId id="281" r:id="rId16"/>
    <p:sldId id="268" r:id="rId17"/>
    <p:sldId id="269" r:id="rId18"/>
    <p:sldId id="270" r:id="rId19"/>
    <p:sldId id="284" r:id="rId2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3" autoAdjust="0"/>
    <p:restoredTop sz="94624" autoAdjust="0"/>
  </p:normalViewPr>
  <p:slideViewPr>
    <p:cSldViewPr snapToGrid="0">
      <p:cViewPr varScale="1">
        <p:scale>
          <a:sx n="70" d="100"/>
          <a:sy n="70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5568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52616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3583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467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6906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5786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1387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00278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8488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4865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40809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1152D-9EB5-4E57-AB41-4893DFAD85D6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59AB9-41BC-4A2C-BAA4-91A06A1FB97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6425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png"/><Relationship Id="rId7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klasa I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SPACE 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16410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9452" y="-669076"/>
            <a:ext cx="9343452" cy="75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pole tekstowe 2"/>
          <p:cNvSpPr txBox="1"/>
          <p:nvPr/>
        </p:nvSpPr>
        <p:spPr>
          <a:xfrm>
            <a:off x="2730137" y="169817"/>
            <a:ext cx="38143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 SPACE</a:t>
            </a:r>
            <a:endParaRPr lang="pl-PL" sz="7200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ipsa 5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Elipsa 6"/>
          <p:cNvSpPr/>
          <p:nvPr/>
        </p:nvSpPr>
        <p:spPr>
          <a:xfrm>
            <a:off x="443345" y="317071"/>
            <a:ext cx="8132619" cy="626383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Elipsa 7"/>
          <p:cNvSpPr/>
          <p:nvPr/>
        </p:nvSpPr>
        <p:spPr>
          <a:xfrm>
            <a:off x="1080655" y="734291"/>
            <a:ext cx="6761018" cy="524849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Elipsa 8"/>
          <p:cNvSpPr/>
          <p:nvPr/>
        </p:nvSpPr>
        <p:spPr>
          <a:xfrm>
            <a:off x="1717965" y="1371600"/>
            <a:ext cx="5375562" cy="42193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Elipsa 9"/>
          <p:cNvSpPr/>
          <p:nvPr/>
        </p:nvSpPr>
        <p:spPr>
          <a:xfrm>
            <a:off x="2382982" y="1870364"/>
            <a:ext cx="3962400" cy="339396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Elipsa 10"/>
          <p:cNvSpPr/>
          <p:nvPr/>
        </p:nvSpPr>
        <p:spPr>
          <a:xfrm>
            <a:off x="3089565" y="2258291"/>
            <a:ext cx="2715490" cy="266007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Elipsa 11"/>
          <p:cNvSpPr/>
          <p:nvPr/>
        </p:nvSpPr>
        <p:spPr>
          <a:xfrm>
            <a:off x="3553097" y="2590800"/>
            <a:ext cx="1905594" cy="195349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Elipsa 12"/>
          <p:cNvSpPr/>
          <p:nvPr/>
        </p:nvSpPr>
        <p:spPr>
          <a:xfrm>
            <a:off x="3935879" y="2993769"/>
            <a:ext cx="1097280" cy="113488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4796" y="2043832"/>
            <a:ext cx="643443" cy="64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8" descr="C:\Users\mariusz\Downloads\merkur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5855" y="2883221"/>
            <a:ext cx="394766" cy="394766"/>
          </a:xfrm>
          <a:prstGeom prst="rect">
            <a:avLst/>
          </a:prstGeom>
          <a:noFill/>
        </p:spPr>
      </p:pic>
      <p:pic>
        <p:nvPicPr>
          <p:cNvPr id="17" name="Picture 5" descr="C:\Users\mariusz\Downloads\wenu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6105" y="3103244"/>
            <a:ext cx="567419" cy="567419"/>
          </a:xfrm>
          <a:prstGeom prst="rect">
            <a:avLst/>
          </a:prstGeom>
          <a:noFill/>
        </p:spPr>
      </p:pic>
      <p:pic>
        <p:nvPicPr>
          <p:cNvPr id="18" name="Picture 9" descr="C:\Users\mariusz\Downloads\mar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67215" y="2313930"/>
            <a:ext cx="443125" cy="443125"/>
          </a:xfrm>
          <a:prstGeom prst="rect">
            <a:avLst/>
          </a:prstGeom>
          <a:noFill/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3211108">
            <a:off x="6179417" y="1308389"/>
            <a:ext cx="2184401" cy="1148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6755" y="2998500"/>
            <a:ext cx="1102445" cy="1102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6" descr="C:\Users\mariusz\Downloads\ura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13106" y="2937164"/>
            <a:ext cx="750786" cy="727088"/>
          </a:xfrm>
          <a:prstGeom prst="rect">
            <a:avLst/>
          </a:prstGeom>
          <a:noFill/>
        </p:spPr>
      </p:pic>
      <p:pic>
        <p:nvPicPr>
          <p:cNvPr id="23" name="Picture 7" descr="C:\Users\mariusz\Downloads\neptu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43707" y="235527"/>
            <a:ext cx="720875" cy="720875"/>
          </a:xfrm>
          <a:prstGeom prst="rect">
            <a:avLst/>
          </a:prstGeom>
          <a:noFill/>
        </p:spPr>
      </p:pic>
      <p:pic>
        <p:nvPicPr>
          <p:cNvPr id="19" name="Picture 10" descr="C:\Users\mariusz\Downloads\jowisz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25900" y="1481567"/>
            <a:ext cx="1109233" cy="11092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77 -0.03033 C 0.00209 -0.03033 0.02969 0.01366 0.02969 0.06782 C 0.02969 0.12176 0.00209 0.16597 -0.03177 0.16597 C -0.06562 0.16597 -0.09305 0.12176 -0.09305 0.06782 C -0.09305 0.01366 -0.06562 -0.03033 -0.03177 -0.03033 Z " pathEditMode="relative" rAng="0" ptsTypes="fffff">
                                      <p:cBhvr>
                                        <p:cTn id="6" dur="5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48148E-6 C 0.00868 -0.08287 0.05538 -0.14329 0.10642 -0.13403 C 0.15711 -0.12477 0.19236 -0.0493 0.18402 0.03333 C 0.17552 0.11621 0.12638 0.17454 0.07586 0.16482 C 0.02517 0.15648 -0.00851 0.0831 4.72222E-6 -1.48148E-6 Z " pathEditMode="relative" rAng="-4932671" ptsTypes="fffff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" y="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C 0.07986 -7.40741E-7 0.14514 0.08634 0.14514 0.19259 C 0.14514 0.29907 0.07986 0.38588 1.94444E-6 0.38588 C -0.07969 0.38588 -0.14427 0.29907 -0.14427 0.19259 C -0.14427 0.08634 -0.07969 -7.40741E-7 1.94444E-6 -7.40741E-7 Z " pathEditMode="relative" rAng="0" ptsTypes="fffff">
                                      <p:cBhvr>
                                        <p:cTn id="14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712 -0.08658 C -0.04375 -0.12454 0.06909 -0.04977 0.0927 0.08125 C 0.1177 0.21203 0.046 0.34953 -0.06771 0.3875 C -0.18056 0.42569 -0.29202 0.34907 -0.31632 0.21898 C -0.3415 0.08773 -0.2698 -0.04769 -0.15712 -0.08658 Z " pathEditMode="relative" rAng="-846314" ptsTypes="fffff">
                                      <p:cBhvr>
                                        <p:cTn id="18" dur="2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2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99 -0.11042 C 0.37118 -0.11042 0.5026 0.0294 0.5026 0.20162 C 0.5026 0.37361 0.37118 0.51366 0.2099 0.51366 C 0.04879 0.51366 -0.08229 0.37361 -0.08229 0.20162 C -0.08229 0.0294 0.04879 -0.11042 0.2099 -0.11042 Z " pathEditMode="relative" rAng="0" ptsTypes="fffff">
                                      <p:cBhvr>
                                        <p:cTn id="22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261 0.21921 C 0.05261 0.43055 -0.11284 0.603 -0.31632 0.603 C -0.51979 0.603 -0.68489 0.43055 -0.68489 0.21921 C -0.68489 0.0074 -0.51979 -0.16459 -0.31632 -0.16459 C -0.11284 -0.16459 0.05261 0.0074 0.05261 0.21921 Z " pathEditMode="relative" rAng="5400000" ptsTypes="fffff">
                                      <p:cBhvr>
                                        <p:cTn id="26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C 0.00782 0.24306 -0.18663 0.45116 -0.43229 0.46412 C -0.67829 0.47593 -0.8835 0.28982 -0.89062 0.04653 C -0.89774 -0.19606 -0.70416 -0.40301 -0.45868 -0.41574 C -0.21267 -0.4287 -0.00711 -0.24259 -4.16667E-6 -4.07407E-6 Z " pathEditMode="relative" rAng="5267616" ptsTypes="fffff">
                                      <p:cBhvr>
                                        <p:cTn id="30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5" y="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017 0.5574 C 0.24462 0.28657 0.06545 0.00532 -0.20417 -0.07454 C -0.47361 -0.15093 -0.73004 0.00347 -0.77413 0.27314 C -0.81962 0.53912 -0.63542 0.82129 -0.36563 0.90185 C -0.0967 0.98101 0.15573 0.82638 0.20017 0.5574 Z " pathEditMode="relative" rAng="16947198" ptsTypes="fffff">
                                      <p:cBhvr>
                                        <p:cTn id="3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8" y="-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62000"/>
            <a:ext cx="10001288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mariusz\Downloads\ziemia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214686"/>
            <a:ext cx="1000132" cy="1000132"/>
          </a:xfrm>
          <a:prstGeom prst="rect">
            <a:avLst/>
          </a:prstGeom>
          <a:noFill/>
        </p:spPr>
      </p:pic>
      <p:pic>
        <p:nvPicPr>
          <p:cNvPr id="3" name="Picture 5" descr="C:\Users\mariusz\Downloads\wenu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286124"/>
            <a:ext cx="857256" cy="857256"/>
          </a:xfrm>
          <a:prstGeom prst="rect">
            <a:avLst/>
          </a:prstGeom>
          <a:noFill/>
        </p:spPr>
      </p:pic>
      <p:pic>
        <p:nvPicPr>
          <p:cNvPr id="4" name="Picture 7" descr="C:\Users\mariusz\Downloads\neptu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91209" y="3357562"/>
            <a:ext cx="1052791" cy="1052791"/>
          </a:xfrm>
          <a:prstGeom prst="rect">
            <a:avLst/>
          </a:prstGeom>
          <a:noFill/>
        </p:spPr>
      </p:pic>
      <p:pic>
        <p:nvPicPr>
          <p:cNvPr id="5" name="Picture 9" descr="C:\Users\mariusz\Downloads\mar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4639" y="3286124"/>
            <a:ext cx="785818" cy="785818"/>
          </a:xfrm>
          <a:prstGeom prst="rect">
            <a:avLst/>
          </a:prstGeom>
          <a:noFill/>
        </p:spPr>
      </p:pic>
      <p:pic>
        <p:nvPicPr>
          <p:cNvPr id="9" name="Picture 8" descr="C:\Users\mariusz\Downloads\merkur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642942" cy="642942"/>
          </a:xfrm>
          <a:prstGeom prst="rect">
            <a:avLst/>
          </a:prstGeom>
          <a:noFill/>
        </p:spPr>
      </p:pic>
      <p:pic>
        <p:nvPicPr>
          <p:cNvPr id="8" name="Picture 6" descr="C:\Users\mariusz\Downloads\ur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15166" y="3328988"/>
            <a:ext cx="1177217" cy="1114425"/>
          </a:xfrm>
          <a:prstGeom prst="rect">
            <a:avLst/>
          </a:prstGeom>
          <a:noFill/>
        </p:spPr>
      </p:pic>
      <p:pic>
        <p:nvPicPr>
          <p:cNvPr id="7" name="Picture 10" descr="C:\Users\mariusz\Downloads\jowisz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43319" y="2694623"/>
            <a:ext cx="1759409" cy="1750423"/>
          </a:xfrm>
          <a:prstGeom prst="rect">
            <a:avLst/>
          </a:prstGeom>
          <a:noFill/>
        </p:spPr>
      </p:pic>
      <p:sp>
        <p:nvSpPr>
          <p:cNvPr id="11" name="Prostokąt 10"/>
          <p:cNvSpPr/>
          <p:nvPr/>
        </p:nvSpPr>
        <p:spPr>
          <a:xfrm>
            <a:off x="0" y="4472640"/>
            <a:ext cx="1725446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Mercury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Merkury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512618" y="2242453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Venus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Wenus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2695562" y="2065113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5581005" y="4452846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Saturn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Saturn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1681941" y="4233153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Earth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Ziemia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3927169" y="4461158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Jupiter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Jowisz</a:t>
            </a:r>
          </a:p>
        </p:txBody>
      </p:sp>
      <p:sp>
        <p:nvSpPr>
          <p:cNvPr id="17" name="Prostokąt 16"/>
          <p:cNvSpPr/>
          <p:nvPr/>
        </p:nvSpPr>
        <p:spPr>
          <a:xfrm>
            <a:off x="7000108" y="4537556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Uranus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Uran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7779760" y="2314575"/>
            <a:ext cx="457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Neptune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Neptun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59349" y="2843214"/>
            <a:ext cx="2592155" cy="136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542903" y="588219"/>
            <a:ext cx="47331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</a:t>
            </a:r>
            <a:r>
              <a:rPr lang="pl-PL" sz="4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missing</a:t>
            </a:r>
            <a:r>
              <a:rPr lang="pl-PL" sz="4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pl-PL" sz="4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4" descr="C:\Users\mariusz\Downloads\ziemia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214686"/>
            <a:ext cx="1000132" cy="1000132"/>
          </a:xfrm>
          <a:prstGeom prst="rect">
            <a:avLst/>
          </a:prstGeom>
          <a:noFill/>
        </p:spPr>
      </p:pic>
      <p:pic>
        <p:nvPicPr>
          <p:cNvPr id="4" name="Picture 5" descr="C:\Users\mariusz\Downloads\wenu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286124"/>
            <a:ext cx="857256" cy="857256"/>
          </a:xfrm>
          <a:prstGeom prst="rect">
            <a:avLst/>
          </a:prstGeom>
          <a:noFill/>
        </p:spPr>
      </p:pic>
      <p:pic>
        <p:nvPicPr>
          <p:cNvPr id="5" name="Picture 7" descr="C:\Users\mariusz\Downloads\neptu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15306" y="3410223"/>
            <a:ext cx="928694" cy="928694"/>
          </a:xfrm>
          <a:prstGeom prst="rect">
            <a:avLst/>
          </a:prstGeom>
          <a:noFill/>
        </p:spPr>
      </p:pic>
      <p:pic>
        <p:nvPicPr>
          <p:cNvPr id="6" name="Picture 9" descr="C:\Users\mariusz\Downloads\mar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3286124"/>
            <a:ext cx="785818" cy="785818"/>
          </a:xfrm>
          <a:prstGeom prst="rect">
            <a:avLst/>
          </a:prstGeom>
          <a:noFill/>
        </p:spPr>
      </p:pic>
      <p:pic>
        <p:nvPicPr>
          <p:cNvPr id="7" name="Picture 8" descr="C:\Users\mariusz\Downloads\merkur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642942" cy="642942"/>
          </a:xfrm>
          <a:prstGeom prst="rect">
            <a:avLst/>
          </a:prstGeom>
          <a:noFill/>
        </p:spPr>
      </p:pic>
      <p:pic>
        <p:nvPicPr>
          <p:cNvPr id="8" name="Picture 6" descr="C:\Users\mariusz\Downloads\ur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92" y="3429000"/>
            <a:ext cx="1071570" cy="1014413"/>
          </a:xfrm>
          <a:prstGeom prst="rect">
            <a:avLst/>
          </a:prstGeom>
          <a:noFill/>
        </p:spPr>
      </p:pic>
      <p:pic>
        <p:nvPicPr>
          <p:cNvPr id="9" name="Picture 10" descr="C:\Users\mariusz\Downloads\jowisz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29044" y="2680335"/>
            <a:ext cx="1759409" cy="1750423"/>
          </a:xfrm>
          <a:prstGeom prst="rect">
            <a:avLst/>
          </a:prstGeom>
          <a:noFill/>
        </p:spPr>
      </p:pic>
      <p:sp>
        <p:nvSpPr>
          <p:cNvPr id="10" name="Prostokąt 9"/>
          <p:cNvSpPr/>
          <p:nvPr/>
        </p:nvSpPr>
        <p:spPr>
          <a:xfrm>
            <a:off x="0" y="4472640"/>
            <a:ext cx="1725446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Mercury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Merkury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512618" y="2242453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Venus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Wenus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5581005" y="4452846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Saturn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Saturn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1681941" y="4233153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Earth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Ziemia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3927169" y="4461158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Jupiter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Jowisz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7000108" y="4537556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Uranus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Uran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45125" y="2943224"/>
            <a:ext cx="2184401" cy="1148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Prostokąt 16"/>
          <p:cNvSpPr/>
          <p:nvPr/>
        </p:nvSpPr>
        <p:spPr>
          <a:xfrm>
            <a:off x="2521527" y="227456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7656802" y="245034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Neptune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Neptun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542903" y="588219"/>
            <a:ext cx="47331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</a:t>
            </a:r>
            <a:r>
              <a:rPr lang="pl-PL" sz="4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missing</a:t>
            </a:r>
            <a:r>
              <a:rPr lang="pl-PL" sz="4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pl-PL" sz="4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4" descr="C:\Users\mariusz\Downloads\ziemia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214686"/>
            <a:ext cx="1000132" cy="1000132"/>
          </a:xfrm>
          <a:prstGeom prst="rect">
            <a:avLst/>
          </a:prstGeom>
          <a:noFill/>
        </p:spPr>
      </p:pic>
      <p:pic>
        <p:nvPicPr>
          <p:cNvPr id="4" name="Picture 5" descr="C:\Users\mariusz\Downloads\wenu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286124"/>
            <a:ext cx="857256" cy="857256"/>
          </a:xfrm>
          <a:prstGeom prst="rect">
            <a:avLst/>
          </a:prstGeom>
          <a:noFill/>
        </p:spPr>
      </p:pic>
      <p:pic>
        <p:nvPicPr>
          <p:cNvPr id="5" name="Picture 7" descr="C:\Users\mariusz\Downloads\neptu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15306" y="3410223"/>
            <a:ext cx="928694" cy="928694"/>
          </a:xfrm>
          <a:prstGeom prst="rect">
            <a:avLst/>
          </a:prstGeom>
          <a:noFill/>
        </p:spPr>
      </p:pic>
      <p:pic>
        <p:nvPicPr>
          <p:cNvPr id="6" name="Picture 9" descr="C:\Users\mariusz\Downloads\mar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3286124"/>
            <a:ext cx="785818" cy="785818"/>
          </a:xfrm>
          <a:prstGeom prst="rect">
            <a:avLst/>
          </a:prstGeom>
          <a:noFill/>
        </p:spPr>
      </p:pic>
      <p:pic>
        <p:nvPicPr>
          <p:cNvPr id="7" name="Picture 8" descr="C:\Users\mariusz\Downloads\merkur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642942" cy="642942"/>
          </a:xfrm>
          <a:prstGeom prst="rect">
            <a:avLst/>
          </a:prstGeom>
          <a:noFill/>
        </p:spPr>
      </p:pic>
      <p:pic>
        <p:nvPicPr>
          <p:cNvPr id="8" name="Picture 6" descr="C:\Users\mariusz\Downloads\ur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92" y="3429000"/>
            <a:ext cx="1071570" cy="1014413"/>
          </a:xfrm>
          <a:prstGeom prst="rect">
            <a:avLst/>
          </a:prstGeom>
          <a:noFill/>
        </p:spPr>
      </p:pic>
      <p:pic>
        <p:nvPicPr>
          <p:cNvPr id="9" name="Picture 10" descr="C:\Users\mariusz\Downloads\jowisz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29044" y="2680335"/>
            <a:ext cx="1759409" cy="1750423"/>
          </a:xfrm>
          <a:prstGeom prst="rect">
            <a:avLst/>
          </a:prstGeom>
          <a:noFill/>
        </p:spPr>
      </p:pic>
      <p:sp>
        <p:nvSpPr>
          <p:cNvPr id="10" name="Prostokąt 9"/>
          <p:cNvSpPr/>
          <p:nvPr/>
        </p:nvSpPr>
        <p:spPr>
          <a:xfrm>
            <a:off x="0" y="4472640"/>
            <a:ext cx="1725446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Mercury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Merkury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512618" y="2242453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Venus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Wenus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5581005" y="4452846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Saturn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Saturn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1681941" y="4233153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Earth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Ziemia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3927169" y="4461158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Jupiter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Jowisz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7000108" y="4537556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Uranus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Uran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45125" y="2943224"/>
            <a:ext cx="2184401" cy="1148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Prostokąt 16"/>
          <p:cNvSpPr/>
          <p:nvPr/>
        </p:nvSpPr>
        <p:spPr>
          <a:xfrm>
            <a:off x="2521527" y="227456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7716982" y="242696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Neptune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Neptun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542903" y="588219"/>
            <a:ext cx="47331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</a:t>
            </a:r>
            <a:r>
              <a:rPr lang="pl-PL" sz="4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missing</a:t>
            </a:r>
            <a:r>
              <a:rPr lang="pl-PL" sz="4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pl-PL" sz="4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4" descr="C:\Users\mariusz\Downloads\ziemia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214686"/>
            <a:ext cx="1000132" cy="1000132"/>
          </a:xfrm>
          <a:prstGeom prst="rect">
            <a:avLst/>
          </a:prstGeom>
          <a:noFill/>
        </p:spPr>
      </p:pic>
      <p:pic>
        <p:nvPicPr>
          <p:cNvPr id="4" name="Picture 5" descr="C:\Users\mariusz\Downloads\wenu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286124"/>
            <a:ext cx="857256" cy="857256"/>
          </a:xfrm>
          <a:prstGeom prst="rect">
            <a:avLst/>
          </a:prstGeom>
          <a:noFill/>
        </p:spPr>
      </p:pic>
      <p:pic>
        <p:nvPicPr>
          <p:cNvPr id="5" name="Picture 7" descr="C:\Users\mariusz\Downloads\neptu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15306" y="3410223"/>
            <a:ext cx="928694" cy="928694"/>
          </a:xfrm>
          <a:prstGeom prst="rect">
            <a:avLst/>
          </a:prstGeom>
          <a:noFill/>
        </p:spPr>
      </p:pic>
      <p:pic>
        <p:nvPicPr>
          <p:cNvPr id="6" name="Picture 9" descr="C:\Users\mariusz\Downloads\mar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3286124"/>
            <a:ext cx="785818" cy="785818"/>
          </a:xfrm>
          <a:prstGeom prst="rect">
            <a:avLst/>
          </a:prstGeom>
          <a:noFill/>
        </p:spPr>
      </p:pic>
      <p:pic>
        <p:nvPicPr>
          <p:cNvPr id="7" name="Picture 8" descr="C:\Users\mariusz\Downloads\merkur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642942" cy="642942"/>
          </a:xfrm>
          <a:prstGeom prst="rect">
            <a:avLst/>
          </a:prstGeom>
          <a:noFill/>
        </p:spPr>
      </p:pic>
      <p:pic>
        <p:nvPicPr>
          <p:cNvPr id="8" name="Picture 6" descr="C:\Users\mariusz\Downloads\ur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92" y="3429000"/>
            <a:ext cx="1071570" cy="1014413"/>
          </a:xfrm>
          <a:prstGeom prst="rect">
            <a:avLst/>
          </a:prstGeom>
          <a:noFill/>
        </p:spPr>
      </p:pic>
      <p:pic>
        <p:nvPicPr>
          <p:cNvPr id="9" name="Picture 10" descr="C:\Users\mariusz\Downloads\jowisz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29044" y="2680335"/>
            <a:ext cx="1759409" cy="1750423"/>
          </a:xfrm>
          <a:prstGeom prst="rect">
            <a:avLst/>
          </a:prstGeom>
          <a:noFill/>
        </p:spPr>
      </p:pic>
      <p:sp>
        <p:nvSpPr>
          <p:cNvPr id="10" name="Prostokąt 9"/>
          <p:cNvSpPr/>
          <p:nvPr/>
        </p:nvSpPr>
        <p:spPr>
          <a:xfrm>
            <a:off x="0" y="4472640"/>
            <a:ext cx="1725446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Mercury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Merkury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512618" y="2242453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Venus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Wenus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5581005" y="4452846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Saturn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Saturn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1681941" y="4233153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Earth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Ziemia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3927169" y="4461158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Jupiter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Jowisz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7000108" y="4537556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Uranus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Uran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45125" y="2943224"/>
            <a:ext cx="2184401" cy="1148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Prostokąt 16"/>
          <p:cNvSpPr/>
          <p:nvPr/>
        </p:nvSpPr>
        <p:spPr>
          <a:xfrm>
            <a:off x="2521527" y="227456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7620000" y="2413107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Neptune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Neptun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542903" y="588219"/>
            <a:ext cx="47331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</a:t>
            </a:r>
            <a:r>
              <a:rPr lang="pl-PL" sz="4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missing</a:t>
            </a:r>
            <a:r>
              <a:rPr lang="pl-PL" sz="4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pl-PL" sz="4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4" descr="C:\Users\mariusz\Downloads\ziemia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214686"/>
            <a:ext cx="1000132" cy="1000132"/>
          </a:xfrm>
          <a:prstGeom prst="rect">
            <a:avLst/>
          </a:prstGeom>
          <a:noFill/>
        </p:spPr>
      </p:pic>
      <p:pic>
        <p:nvPicPr>
          <p:cNvPr id="4" name="Picture 5" descr="C:\Users\mariusz\Downloads\wenu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286124"/>
            <a:ext cx="857256" cy="857256"/>
          </a:xfrm>
          <a:prstGeom prst="rect">
            <a:avLst/>
          </a:prstGeom>
          <a:noFill/>
        </p:spPr>
      </p:pic>
      <p:pic>
        <p:nvPicPr>
          <p:cNvPr id="5" name="Picture 7" descr="C:\Users\mariusz\Downloads\neptu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15306" y="3410223"/>
            <a:ext cx="928694" cy="928694"/>
          </a:xfrm>
          <a:prstGeom prst="rect">
            <a:avLst/>
          </a:prstGeom>
          <a:noFill/>
        </p:spPr>
      </p:pic>
      <p:pic>
        <p:nvPicPr>
          <p:cNvPr id="6" name="Picture 9" descr="C:\Users\mariusz\Downloads\mar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3286124"/>
            <a:ext cx="785818" cy="785818"/>
          </a:xfrm>
          <a:prstGeom prst="rect">
            <a:avLst/>
          </a:prstGeom>
          <a:noFill/>
        </p:spPr>
      </p:pic>
      <p:pic>
        <p:nvPicPr>
          <p:cNvPr id="7" name="Picture 8" descr="C:\Users\mariusz\Downloads\merkur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642942" cy="642942"/>
          </a:xfrm>
          <a:prstGeom prst="rect">
            <a:avLst/>
          </a:prstGeom>
          <a:noFill/>
        </p:spPr>
      </p:pic>
      <p:pic>
        <p:nvPicPr>
          <p:cNvPr id="8" name="Picture 6" descr="C:\Users\mariusz\Downloads\ur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92" y="3429000"/>
            <a:ext cx="1071570" cy="1014413"/>
          </a:xfrm>
          <a:prstGeom prst="rect">
            <a:avLst/>
          </a:prstGeom>
          <a:noFill/>
        </p:spPr>
      </p:pic>
      <p:pic>
        <p:nvPicPr>
          <p:cNvPr id="9" name="Picture 10" descr="C:\Users\mariusz\Downloads\jowisz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29044" y="2680335"/>
            <a:ext cx="1759409" cy="1750423"/>
          </a:xfrm>
          <a:prstGeom prst="rect">
            <a:avLst/>
          </a:prstGeom>
          <a:noFill/>
        </p:spPr>
      </p:pic>
      <p:sp>
        <p:nvSpPr>
          <p:cNvPr id="10" name="Prostokąt 9"/>
          <p:cNvSpPr/>
          <p:nvPr/>
        </p:nvSpPr>
        <p:spPr>
          <a:xfrm>
            <a:off x="0" y="4472640"/>
            <a:ext cx="1725446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Mercury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Merkury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512618" y="2242453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Venus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Wenus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5581005" y="4452846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Saturn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Saturn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1681941" y="4233153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Earth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Ziemia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3927169" y="4461158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Jupiter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Jowisz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7000108" y="4537556"/>
            <a:ext cx="1839091" cy="97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Uranus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Uran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45125" y="2943224"/>
            <a:ext cx="2184401" cy="1148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Prostokąt 16"/>
          <p:cNvSpPr/>
          <p:nvPr/>
        </p:nvSpPr>
        <p:spPr>
          <a:xfrm>
            <a:off x="2521527" y="227456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</a:t>
            </a: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7633855" y="246852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Neptune</a:t>
            </a:r>
            <a:endParaRPr lang="pl-PL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Neptun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mariusz\Downloads\ziemia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660" y="1302757"/>
            <a:ext cx="987157" cy="987157"/>
          </a:xfrm>
          <a:prstGeom prst="rect">
            <a:avLst/>
          </a:prstGeom>
          <a:noFill/>
        </p:spPr>
      </p:pic>
      <p:pic>
        <p:nvPicPr>
          <p:cNvPr id="4" name="Picture 5" descr="C:\Users\mariusz\Downloads\wenu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4439" y="4061978"/>
            <a:ext cx="946033" cy="946033"/>
          </a:xfrm>
          <a:prstGeom prst="rect">
            <a:avLst/>
          </a:prstGeom>
          <a:noFill/>
        </p:spPr>
      </p:pic>
      <p:pic>
        <p:nvPicPr>
          <p:cNvPr id="5" name="Picture 7" descr="C:\Users\mariusz\Downloads\neptu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1341" y="4421604"/>
            <a:ext cx="928694" cy="928694"/>
          </a:xfrm>
          <a:prstGeom prst="rect">
            <a:avLst/>
          </a:prstGeom>
          <a:noFill/>
        </p:spPr>
      </p:pic>
      <p:pic>
        <p:nvPicPr>
          <p:cNvPr id="6" name="Picture 9" descr="C:\Users\mariusz\Downloads\mar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91309" y="2718087"/>
            <a:ext cx="785818" cy="785818"/>
          </a:xfrm>
          <a:prstGeom prst="rect">
            <a:avLst/>
          </a:prstGeom>
          <a:noFill/>
        </p:spPr>
      </p:pic>
      <p:pic>
        <p:nvPicPr>
          <p:cNvPr id="7" name="Picture 6" descr="C:\Users\mariusz\Downloads\ura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47256" y="1835728"/>
            <a:ext cx="1071570" cy="1014413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278904">
            <a:off x="4267487" y="4203984"/>
            <a:ext cx="2184401" cy="1148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8" descr="C:\Users\mariusz\Downloads\merkury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85455" y="2431473"/>
            <a:ext cx="642942" cy="642942"/>
          </a:xfrm>
          <a:prstGeom prst="rect">
            <a:avLst/>
          </a:prstGeom>
          <a:noFill/>
        </p:spPr>
      </p:pic>
      <p:pic>
        <p:nvPicPr>
          <p:cNvPr id="10" name="Picture 10" descr="C:\Users\mariusz\Downloads\jowisz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23008" y="401782"/>
            <a:ext cx="1759409" cy="17504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26 -0.0081 C 0.02413 0.06852 0.00174 0.14352 -0.03333 0.20393 C -0.05347 0.23889 -0.06302 0.25092 -0.09548 0.25648 C -0.10607 0.25579 -0.11666 0.25602 -0.12725 0.2544 C -0.13003 0.25393 -0.13229 0.25162 -0.13489 0.25046 C -0.13785 0.24907 -0.14392 0.2463 -0.14392 0.24653 C -0.15937 0.25162 -0.1533 0.26967 -0.14687 0.2868 " pathEditMode="relative" rAng="0" ptsTypes="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00" y="1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146 -0.03796 C 0.11528 -0.05255 0.12274 -0.05833 0.12969 -0.07014 C 0.13767 -0.0838 0.14358 -0.09977 0.15243 -0.1125 C 0.18559 -0.16065 0.23368 -0.23148 0.28264 -0.25 C 0.30295 -0.25764 0.32309 -0.26667 0.3434 -0.2743 C 0.35139 -0.27292 0.35972 -0.27292 0.36753 -0.27014 C 0.37274 -0.26829 0.37448 -0.25926 0.37813 -0.25393 C 0.38316 -0.24653 0.38802 -0.23889 0.3934 -0.23171 C 0.42135 -0.19421 0.43559 -0.16551 0.45243 -0.11875 C 0.45816 -0.10231 0.46215 -0.09213 0.46458 -0.0743 C 0.46163 -0.03287 0.44757 0.00764 0.42066 0.03079 C 0.40208 0.04676 0.40955 0.0412 0.38872 0.04908 C 0.38021 0.05232 0.36302 0.05903 0.36302 0.05926 C 0.33212 0.05671 0.30538 0.0625 0.27969 0.03495 C 0.26163 0.01574 0.24149 0.00278 0.22205 -0.01366 C 0.2066 -0.02662 0.20347 -0.03356 0.18733 -0.03796 C 0.175 -0.03518 0.16632 -0.03403 0.15694 -0.02361 C 0.15313 -0.01944 0.14983 -0.01412 0.14635 -0.00949 C 0.14479 -0.00741 0.14184 -0.00347 0.14184 -0.00324 C 0.1401 0.00301 0.1342 0.01458 0.1342 0.01482 C 0.13056 0.02963 0.12726 0.04583 0.11458 0.05093 C 0.11059 0.04607 0.10868 0.04167 0.10694 0.03495 C 0.08698 0.04306 0.10903 0.03472 0.05538 0.03889 C 0.05069 0.03935 0.04653 0.04259 0.04184 0.04306 C 0.03073 0.04421 0.01962 0.04421 0.00851 0.04491 C -0.00312 0.0463 -0.01476 0.04769 -0.02639 0.04908 C -0.03194 0.04977 -0.03767 0.04884 -0.04306 0.05093 C -0.04687 0.05255 -0.0349 0.05093 -0.0309 0.05093 " pathEditMode="relative" rAng="0" ptsTypes="fffffffffffffffffffffffffff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0" y="-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2 0.02824 C 0.004 0.01875 0.01841 0.01713 0.02726 0.01412 C 0.05712 0.01689 0.08716 0.0162 0.11667 0.02222 C 0.15157 0.02939 0.19688 0.05162 0.23021 0.0706 C 0.26268 0.08888 0.28177 0.10486 0.29844 0.14537 C 0.30365 0.17777 0.30886 0.20717 0.30295 0.24027 C 0.2783 0.37986 0.16181 0.51967 0.05295 0.53125 C 0.04393 0.528 0.03073 0.52453 0.02257 0.51713 C 0.01129 0.50694 0.00417 0.48634 -0.00156 0.4706 C -0.00208 0.46713 -0.00468 0.44722 -0.00468 0.44444 C -0.00468 0.43819 -0.00104 0.43171 -0.00312 0.42615 C -0.00416 0.42314 -0.00694 0.43078 -0.0092 0.43217 C -0.01111 0.43333 -0.01319 0.43356 -0.01527 0.43425 C -0.03993 0.43217 -0.03941 0.44282 -0.03941 0.43009 " pathEditMode="relative" rAng="0" ptsTypes="fffffffffffff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00" y="2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77 -0.03426 C 0.05886 -0.04514 0.12553 -0.03611 0.16841 -0.00416 C 0.18108 0.03959 0.16928 0.08125 0.1441 0.11505 C 0.11129 0.15926 0.06858 0.18148 0.02292 0.1919 C 0.01997 0.19121 0.01702 0.18982 0.01389 0.18982 C 0.00782 0.18982 0.01007 0.19352 0.00626 0.19792 C -0.00104 0.20648 -0.01459 0.21991 -0.02395 0.22431 C -0.03143 0.23172 -0.03664 0.23658 -0.04218 0.24653 C -0.0427 0.24861 -0.04374 0.25255 -0.04374 0.25278 " pathEditMode="relative" rAng="0" ptsTypes="ffffffff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00" y="13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96296E-6 C 0.01077 0.03565 0.02361 0.07037 0.03177 0.10718 C 0.0375 0.13287 0.04219 0.1588 0.04844 0.18403 C 0.04688 0.2176 0.04601 0.25116 0.04393 0.28473 C 0.04097 0.33218 0.01337 0.33426 -0.0151 0.3375 C -0.01753 0.34051 -0.02066 0.34213 -0.02274 0.3456 C -0.02482 0.34908 -0.02656 0.35926 -0.02726 0.36366 C -0.02847 0.37037 -0.03038 0.38403 -0.03038 0.38426 C -0.03437 0.45232 -0.03177 0.4 -0.03177 0.54144 " pathEditMode="relative" rAng="0" ptsTypes="ffffffff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" y="2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275 0.03842 C 0.14514 0.0287 0.129 0.03634 0.16962 0.01018 L 0.16962 0.01041 C 0.20296 -0.00672 0.23629 -0.02362 0.26962 -0.04028 C 0.27049 -0.04075 0.32605 -0.06713 0.33334 -0.07061 C 0.33785 -0.07269 0.34237 -0.07454 0.34688 -0.07663 C 0.35035 -0.07825 0.35608 -0.08473 0.35608 -0.0845 C 0.34896 -0.11019 0.34254 -0.13426 0.32726 -0.15348 C 0.30001 -0.18797 0.26615 -0.19838 0.23021 -0.20186 C 0.21702 -0.20047 0.20365 -0.20163 0.1908 -0.19792 C 0.18039 -0.19491 0.14723 -0.1625 0.14393 -0.1595 C 0.11216 -0.13056 0.08959 -0.05811 0.08021 -0.00996 C 0.08421 0.00532 0.09115 -0.00602 0.10139 -0.00602 " pathEditMode="relative" rAng="0" ptsTypes="fFffffffffff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00" y="-1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097 0.00602 C 0.02014 0.0456 -0.00434 0.08125 -0.02275 0.12315 C -0.03403 0.14907 -0.04323 0.17685 -0.05295 0.20393 C -0.05764 0.21713 -0.06077 0.22361 -0.06354 0.23634 C -0.06441 0.25879 -0.06441 0.27291 -0.06823 0.29282 C -0.06719 0.30995 -0.0691 0.3199 -0.06059 0.33125 C -0.05174 0.35578 -0.05452 0.36065 -0.05452 0.39375 " pathEditMode="relative" rAng="0" ptsTypes="ffffff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0" y="1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77 -0.01019 C 0.05399 -0.03982 0.08611 -0.06598 0.1 -0.1051 C 0.10504 -0.11922 0.1151 -0.14769 0.1151 -0.14746 C 0.11927 -0.18264 0.12326 -0.23542 0.09549 -0.25672 C 0.08385 -0.26574 0.07326 -0.26528 0.06059 -0.2669 C 0.04497 -0.26551 0.02899 -0.26667 0.01354 -0.26274 C 0.00156 -0.25973 -0.01007 -0.25348 -0.02118 -0.24653 C -0.06823 -0.2176 -0.1066 -0.19213 -0.13177 -0.13149 C -0.14167 -0.0801 -0.13819 -0.0507 -0.1349 0.01203 C -0.13455 0.01967 -0.12812 0.02916 -0.12587 0.03611 C -0.12187 0.04768 -0.1184 0.06226 -0.11059 0.0706 C -0.10799 0.07338 -0.10434 0.07407 -0.10156 0.07662 C -0.08889 0.07592 -0.07621 0.07592 -0.06371 0.07453 C -0.04427 0.07222 -0.02413 0.05555 -0.00764 0.04236 C -0.00121 0.03101 -0.00017 0.01736 0.00295 0.00393 C 0.00191 0.00254 -5.55556E-7 -0.00024 -5.55556E-7 4.07407E-6 " pathEditMode="relative" rAng="0" ptsTypes="fffffffffffffff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0" y="-8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905794" y="327754"/>
            <a:ext cx="18517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 </a:t>
            </a:r>
            <a:endParaRPr lang="pl-PL" sz="4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2746366" y="1242947"/>
            <a:ext cx="48114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b="1" dirty="0" err="1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pl-PL" sz="4000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</a:t>
            </a:r>
            <a:r>
              <a:rPr lang="pl-PL" sz="4000" b="1" dirty="0" err="1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gest</a:t>
            </a:r>
            <a:r>
              <a:rPr lang="pl-PL" sz="4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planet </a:t>
            </a:r>
            <a:endParaRPr lang="pl-PL" sz="4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0" descr="C:\Users\mariusz\Downloads\jowisz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3699" y="2008909"/>
            <a:ext cx="3600000" cy="3495871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2840182" y="56576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5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Jupiter</a:t>
            </a:r>
          </a:p>
          <a:p>
            <a:endParaRPr lang="pl-PL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614057" y="366151"/>
            <a:ext cx="20524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</a:t>
            </a:r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2760617" y="1563580"/>
            <a:ext cx="45130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pl-PL" sz="4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</a:t>
            </a:r>
            <a:r>
              <a:rPr lang="pl-PL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</a:t>
            </a:r>
            <a:r>
              <a:rPr lang="pl-PL" sz="4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planet </a:t>
            </a:r>
            <a:endParaRPr lang="pl-PL" sz="4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8" descr="C:\Users\mariusz\Downloads\merkur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2514599"/>
            <a:ext cx="1738747" cy="1738747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3283528" y="4643690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4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Mercury</a:t>
            </a:r>
          </a:p>
          <a:p>
            <a:endParaRPr lang="pl-PL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mariusz\Downloads\merkur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85164" y="3622962"/>
            <a:ext cx="1738747" cy="1738747"/>
          </a:xfrm>
          <a:prstGeom prst="rect">
            <a:avLst/>
          </a:prstGeom>
          <a:noFill/>
        </p:spPr>
      </p:pic>
      <p:pic>
        <p:nvPicPr>
          <p:cNvPr id="3" name="Picture 10" descr="C:\Users\mariusz\Downloads\jowisz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6681" y="775854"/>
            <a:ext cx="3600000" cy="34958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mariusz\Downloads\wenu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0948" y="2440997"/>
            <a:ext cx="2491221" cy="2491221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3489743" y="5336371"/>
            <a:ext cx="196778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5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Venus</a:t>
            </a:r>
            <a:endParaRPr lang="pl-PL" sz="5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3509555" y="405340"/>
            <a:ext cx="18517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 </a:t>
            </a:r>
            <a:endParaRPr lang="pl-PL" sz="4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61942" y="1304697"/>
            <a:ext cx="51580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pl-PL" sz="4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hott</a:t>
            </a:r>
            <a:r>
              <a:rPr lang="pl-PL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</a:t>
            </a:r>
            <a:r>
              <a:rPr lang="pl-PL" sz="4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planet </a:t>
            </a:r>
            <a:endParaRPr lang="pl-PL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640183" y="274711"/>
            <a:ext cx="18517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COLD </a:t>
            </a:r>
            <a:endParaRPr lang="pl-PL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2457004" y="1199799"/>
            <a:ext cx="45949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pl-PL" sz="4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cold</a:t>
            </a:r>
            <a:r>
              <a:rPr lang="pl-PL" sz="4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</a:t>
            </a:r>
            <a:r>
              <a:rPr lang="pl-PL" sz="4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planet </a:t>
            </a:r>
            <a:endParaRPr lang="pl-PL" sz="4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7" descr="C:\Users\mariusz\Downloads\neptu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8505" y="2592804"/>
            <a:ext cx="1923777" cy="1923777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3120777" y="5280952"/>
            <a:ext cx="26853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5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Neptune</a:t>
            </a:r>
            <a:endParaRPr lang="pl-PL" sz="5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mariusz\Downloads\wenu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91530" y="723034"/>
            <a:ext cx="2491221" cy="2491221"/>
          </a:xfrm>
          <a:prstGeom prst="rect">
            <a:avLst/>
          </a:prstGeom>
          <a:noFill/>
        </p:spPr>
      </p:pic>
      <p:pic>
        <p:nvPicPr>
          <p:cNvPr id="3" name="Picture 7" descr="C:\Users\mariusz\Downloads\neptu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269" y="1789240"/>
            <a:ext cx="3226105" cy="3226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mariusz\Downloads\jowisz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3553" y="4333724"/>
            <a:ext cx="2599465" cy="2524276"/>
          </a:xfrm>
          <a:prstGeom prst="rect">
            <a:avLst/>
          </a:prstGeom>
          <a:noFill/>
        </p:spPr>
      </p:pic>
      <p:pic>
        <p:nvPicPr>
          <p:cNvPr id="5" name="Picture 5" descr="C:\Users\mariusz\Downloads\wenu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1277" y="1942234"/>
            <a:ext cx="1507548" cy="1507548"/>
          </a:xfrm>
          <a:prstGeom prst="rect">
            <a:avLst/>
          </a:prstGeom>
          <a:noFill/>
        </p:spPr>
      </p:pic>
      <p:pic>
        <p:nvPicPr>
          <p:cNvPr id="6" name="Picture 7" descr="C:\Users\mariusz\Downloads\neptu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10652" y="4172222"/>
            <a:ext cx="1494288" cy="1494288"/>
          </a:xfrm>
          <a:prstGeom prst="rect">
            <a:avLst/>
          </a:prstGeom>
          <a:noFill/>
        </p:spPr>
      </p:pic>
      <p:pic>
        <p:nvPicPr>
          <p:cNvPr id="7" name="Picture 8" descr="C:\Users\mariusz\Downloads\merkur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11091" y="602672"/>
            <a:ext cx="983673" cy="983673"/>
          </a:xfrm>
          <a:prstGeom prst="rect">
            <a:avLst/>
          </a:prstGeom>
          <a:noFill/>
        </p:spPr>
      </p:pic>
      <p:sp>
        <p:nvSpPr>
          <p:cNvPr id="9" name="Prostokąt 8"/>
          <p:cNvSpPr/>
          <p:nvPr/>
        </p:nvSpPr>
        <p:spPr>
          <a:xfrm>
            <a:off x="5392922" y="5641171"/>
            <a:ext cx="26853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5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Neptune</a:t>
            </a:r>
            <a:endParaRPr lang="pl-PL" sz="5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6981089" y="3355171"/>
            <a:ext cx="196778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5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Venus</a:t>
            </a:r>
            <a:endParaRPr lang="pl-PL" sz="5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5126182" y="1637253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4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Mercury</a:t>
            </a:r>
          </a:p>
          <a:p>
            <a:endParaRPr lang="pl-PL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775855" y="56576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5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Jupiter</a:t>
            </a:r>
          </a:p>
          <a:p>
            <a:endParaRPr lang="pl-PL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0" y="512618"/>
            <a:ext cx="55284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coldest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planet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........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0" y="1332405"/>
            <a:ext cx="54681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smallest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 planet 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......</a:t>
            </a:r>
          </a:p>
        </p:txBody>
      </p:sp>
      <p:sp>
        <p:nvSpPr>
          <p:cNvPr id="16" name="Prostokąt 15"/>
          <p:cNvSpPr/>
          <p:nvPr/>
        </p:nvSpPr>
        <p:spPr>
          <a:xfrm>
            <a:off x="0" y="2260660"/>
            <a:ext cx="46858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biggest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planet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....</a:t>
            </a:r>
          </a:p>
        </p:txBody>
      </p:sp>
      <p:sp>
        <p:nvSpPr>
          <p:cNvPr id="17" name="Prostokąt 16"/>
          <p:cNvSpPr/>
          <p:nvPr/>
        </p:nvSpPr>
        <p:spPr>
          <a:xfrm>
            <a:off x="0" y="3050370"/>
            <a:ext cx="48654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hottest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planet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......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C:\Users\mariusz\AppData\Local\Microsoft\Windows\Temporary Internet Files\Content.Word\IMAG084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195942" y="-644234"/>
            <a:ext cx="5444838" cy="8063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673" y="277091"/>
            <a:ext cx="1731818" cy="260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619</TotalTime>
  <Words>195</Words>
  <Application>Microsoft Office PowerPoint</Application>
  <PresentationFormat>Pokaz na ekranie (4:3)</PresentationFormat>
  <Paragraphs>111</Paragraphs>
  <Slides>19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Ewa Rumistrzewicz</dc:creator>
  <cp:lastModifiedBy>Admin</cp:lastModifiedBy>
  <cp:revision>53</cp:revision>
  <dcterms:created xsi:type="dcterms:W3CDTF">2014-11-02T09:00:02Z</dcterms:created>
  <dcterms:modified xsi:type="dcterms:W3CDTF">2015-08-11T10:37:05Z</dcterms:modified>
</cp:coreProperties>
</file>