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1"/>
  </p:notesMasterIdLst>
  <p:sldIdLst>
    <p:sldId id="275" r:id="rId3"/>
    <p:sldId id="257" r:id="rId4"/>
    <p:sldId id="269" r:id="rId5"/>
    <p:sldId id="270" r:id="rId6"/>
    <p:sldId id="256" r:id="rId7"/>
    <p:sldId id="258" r:id="rId8"/>
    <p:sldId id="266" r:id="rId9"/>
    <p:sldId id="267" r:id="rId10"/>
    <p:sldId id="261" r:id="rId11"/>
    <p:sldId id="263" r:id="rId12"/>
    <p:sldId id="265" r:id="rId13"/>
    <p:sldId id="264" r:id="rId14"/>
    <p:sldId id="262" r:id="rId15"/>
    <p:sldId id="268" r:id="rId16"/>
    <p:sldId id="260" r:id="rId17"/>
    <p:sldId id="259" r:id="rId18"/>
    <p:sldId id="271" r:id="rId19"/>
    <p:sldId id="274" r:id="rId20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77777"/>
    <a:srgbClr val="FFFF99"/>
    <a:srgbClr val="FF33CC"/>
    <a:srgbClr val="9C6F9D"/>
    <a:srgbClr val="006600"/>
    <a:srgbClr val="660033"/>
    <a:srgbClr val="99CC00"/>
    <a:srgbClr val="FF3300"/>
    <a:srgbClr val="C58047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1D411A-88FF-4A6C-B546-207923ED8DEE}" type="datetimeFigureOut">
              <a:rPr lang="pl-PL" smtClean="0"/>
              <a:t>2015-08-11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D5131F-4A08-4063-A2A5-ECC7D05C36F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6449133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D5131F-4A08-4063-A2A5-ECC7D05C36F3}" type="slidenum">
              <a:rPr lang="pl-PL" smtClean="0"/>
              <a:t>18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021018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C92B0-66B0-44C0-9388-44B254770A0A}" type="datetimeFigureOut">
              <a:rPr lang="pl-PL" smtClean="0"/>
              <a:t>2015-08-11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9DF1C-2D40-4C1D-BAE5-5AB162D78E5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453099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C92B0-66B0-44C0-9388-44B254770A0A}" type="datetimeFigureOut">
              <a:rPr lang="pl-PL" smtClean="0"/>
              <a:t>2015-08-11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9DF1C-2D40-4C1D-BAE5-5AB162D78E5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051148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C92B0-66B0-44C0-9388-44B254770A0A}" type="datetimeFigureOut">
              <a:rPr lang="pl-PL" smtClean="0"/>
              <a:t>2015-08-11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9DF1C-2D40-4C1D-BAE5-5AB162D78E5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5685151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C92B0-66B0-44C0-9388-44B254770A0A}" type="datetimeFigureOut">
              <a:rPr lang="pl-PL" smtClean="0"/>
              <a:t>2015-08-11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9DF1C-2D40-4C1D-BAE5-5AB162D78E5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600193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C92B0-66B0-44C0-9388-44B254770A0A}" type="datetimeFigureOut">
              <a:rPr lang="pl-PL" smtClean="0"/>
              <a:t>2015-08-11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9DF1C-2D40-4C1D-BAE5-5AB162D78E5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549160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C92B0-66B0-44C0-9388-44B254770A0A}" type="datetimeFigureOut">
              <a:rPr lang="pl-PL" smtClean="0"/>
              <a:t>2015-08-11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9DF1C-2D40-4C1D-BAE5-5AB162D78E5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581596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C92B0-66B0-44C0-9388-44B254770A0A}" type="datetimeFigureOut">
              <a:rPr lang="pl-PL" smtClean="0"/>
              <a:t>2015-08-11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9DF1C-2D40-4C1D-BAE5-5AB162D78E5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686516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C92B0-66B0-44C0-9388-44B254770A0A}" type="datetimeFigureOut">
              <a:rPr lang="pl-PL" smtClean="0"/>
              <a:t>2015-08-11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9DF1C-2D40-4C1D-BAE5-5AB162D78E5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667471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C92B0-66B0-44C0-9388-44B254770A0A}" type="datetimeFigureOut">
              <a:rPr lang="pl-PL" smtClean="0"/>
              <a:t>2015-08-11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9DF1C-2D40-4C1D-BAE5-5AB162D78E5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8827649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C92B0-66B0-44C0-9388-44B254770A0A}" type="datetimeFigureOut">
              <a:rPr lang="pl-PL" smtClean="0"/>
              <a:t>2015-08-11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9DF1C-2D40-4C1D-BAE5-5AB162D78E5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6116182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C92B0-66B0-44C0-9388-44B254770A0A}" type="datetimeFigureOut">
              <a:rPr lang="pl-PL" smtClean="0"/>
              <a:t>2015-08-11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9DF1C-2D40-4C1D-BAE5-5AB162D78E5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20087433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1152D-9EB5-4E57-AB41-4893DFAD85D6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2015-08-11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59AB9-41BC-4A2C-BAA4-91A06A1FB97C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558268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1152D-9EB5-4E57-AB41-4893DFAD85D6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2015-08-11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59AB9-41BC-4A2C-BAA4-91A06A1FB97C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507824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1152D-9EB5-4E57-AB41-4893DFAD85D6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2015-08-11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59AB9-41BC-4A2C-BAA4-91A06A1FB97C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529692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1152D-9EB5-4E57-AB41-4893DFAD85D6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2015-08-11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59AB9-41BC-4A2C-BAA4-91A06A1FB97C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184486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1152D-9EB5-4E57-AB41-4893DFAD85D6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2015-08-11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59AB9-41BC-4A2C-BAA4-91A06A1FB97C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956606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1152D-9EB5-4E57-AB41-4893DFAD85D6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2015-08-11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59AB9-41BC-4A2C-BAA4-91A06A1FB97C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968876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1152D-9EB5-4E57-AB41-4893DFAD85D6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2015-08-11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59AB9-41BC-4A2C-BAA4-91A06A1FB97C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988385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1152D-9EB5-4E57-AB41-4893DFAD85D6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2015-08-11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59AB9-41BC-4A2C-BAA4-91A06A1FB97C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509638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1152D-9EB5-4E57-AB41-4893DFAD85D6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2015-08-11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59AB9-41BC-4A2C-BAA4-91A06A1FB97C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790247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1152D-9EB5-4E57-AB41-4893DFAD85D6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2015-08-11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59AB9-41BC-4A2C-BAA4-91A06A1FB97C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996115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1152D-9EB5-4E57-AB41-4893DFAD85D6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2015-08-11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59AB9-41BC-4A2C-BAA4-91A06A1FB97C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13348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>
                <a:tint val="40000"/>
                <a:satMod val="350000"/>
              </a:schemeClr>
            </a:gs>
            <a:gs pos="10000">
              <a:schemeClr val="tx2"/>
            </a:gs>
            <a:gs pos="100000">
              <a:schemeClr val="bg1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8C92B0-66B0-44C0-9388-44B254770A0A}" type="datetimeFigureOut">
              <a:rPr lang="pl-PL" smtClean="0"/>
              <a:t>2015-08-11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A9DF1C-2D40-4C1D-BAE5-5AB162D78E5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451803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81152D-9EB5-4E57-AB41-4893DFAD85D6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2015-08-11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C59AB9-41BC-4A2C-BAA4-91A06A1FB97C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57021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7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8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" Target="slide9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10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" Target="slide1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" Target="slide1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" Target="slide13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" Target="slide14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" Target="slide15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" Target="slide16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3" Type="http://schemas.openxmlformats.org/officeDocument/2006/relationships/image" Target="../media/image3.emf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emf"/><Relationship Id="rId11" Type="http://schemas.openxmlformats.org/officeDocument/2006/relationships/image" Target="../media/image11.png"/><Relationship Id="rId5" Type="http://schemas.openxmlformats.org/officeDocument/2006/relationships/image" Target="../media/image5.emf"/><Relationship Id="rId10" Type="http://schemas.openxmlformats.org/officeDocument/2006/relationships/image" Target="../media/image10.png"/><Relationship Id="rId4" Type="http://schemas.openxmlformats.org/officeDocument/2006/relationships/image" Target="../media/image4.emf"/><Relationship Id="rId9" Type="http://schemas.openxmlformats.org/officeDocument/2006/relationships/image" Target="../media/image9.png"/><Relationship Id="rId1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33982" y="0"/>
            <a:ext cx="9677982" cy="6858000"/>
          </a:xfrm>
          <a:prstGeom prst="rect">
            <a:avLst/>
          </a:prstGeom>
        </p:spPr>
      </p:pic>
      <p:sp>
        <p:nvSpPr>
          <p:cNvPr id="5" name="pole tekstowe 4"/>
          <p:cNvSpPr txBox="1"/>
          <p:nvPr/>
        </p:nvSpPr>
        <p:spPr>
          <a:xfrm>
            <a:off x="405161" y="2724875"/>
            <a:ext cx="38998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lasa 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endParaRPr lang="pl-PL" sz="36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l-PL" sz="360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pl-PL" sz="360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oduł 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 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CALENDAR</a:t>
            </a:r>
            <a:endParaRPr lang="pl-PL" sz="3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0" y="5257800"/>
            <a:ext cx="78726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i="1" dirty="0">
                <a:solidFill>
                  <a:srgbClr val="4472C4">
                    <a:lumMod val="75000"/>
                  </a:srgbClr>
                </a:solidFill>
              </a:rPr>
              <a:t>PI Synergia początkowej nauki języka obcego z edukacją wczesnoszkolną i technologiami informacyjno-komunikacyjnymi.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Projekt współfinansowany przez Europejski Fundusz Społeczny w ramach Programu Operacyjnego Kapitał Ludzki.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Priorytet III Wysoka jakość systemu oświaty, Działanie 3.3 Poprawa jakości kształcenia, Poddziałanie 3.3.4 Modernizacja treści i metod kształcenia – projekty konkursowe. </a:t>
            </a:r>
          </a:p>
        </p:txBody>
      </p:sp>
    </p:spTree>
    <p:extLst>
      <p:ext uri="{BB962C8B-B14F-4D97-AF65-F5344CB8AC3E}">
        <p14:creationId xmlns:p14="http://schemas.microsoft.com/office/powerpoint/2010/main" val="282035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prstTxWarp prst="textChevron">
              <a:avLst/>
            </a:prstTxWarp>
          </a:bodyPr>
          <a:lstStyle/>
          <a:p>
            <a:r>
              <a:rPr lang="pl-PL" dirty="0" err="1" smtClean="0">
                <a:solidFill>
                  <a:srgbClr val="FFFF99"/>
                </a:solidFill>
              </a:rPr>
              <a:t>Months</a:t>
            </a:r>
            <a:r>
              <a:rPr lang="pl-PL" dirty="0">
                <a:solidFill>
                  <a:srgbClr val="FFFF99"/>
                </a:solidFill>
              </a:rPr>
              <a:t> </a:t>
            </a:r>
            <a:r>
              <a:rPr lang="pl-PL" dirty="0" smtClean="0">
                <a:solidFill>
                  <a:srgbClr val="FFFF99"/>
                </a:solidFill>
              </a:rPr>
              <a:t>of the </a:t>
            </a:r>
            <a:r>
              <a:rPr lang="pl-PL" dirty="0" err="1" smtClean="0">
                <a:solidFill>
                  <a:srgbClr val="FFFF99"/>
                </a:solidFill>
              </a:rPr>
              <a:t>year</a:t>
            </a:r>
            <a:r>
              <a:rPr lang="pl-PL" dirty="0" smtClean="0">
                <a:solidFill>
                  <a:srgbClr val="FFFF99"/>
                </a:solidFill>
              </a:rPr>
              <a:t> </a:t>
            </a:r>
            <a:endParaRPr lang="pl-PL" dirty="0">
              <a:solidFill>
                <a:srgbClr val="FFFF99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4360" y="4365104"/>
            <a:ext cx="8291264" cy="1972816"/>
          </a:xfrm>
        </p:spPr>
        <p:txBody>
          <a:bodyPr>
            <a:prstTxWarp prst="textChevronInverted">
              <a:avLst/>
            </a:prstTxWarp>
            <a:normAutofit/>
          </a:bodyPr>
          <a:lstStyle/>
          <a:p>
            <a:pPr marL="0" indent="0">
              <a:buNone/>
            </a:pPr>
            <a:r>
              <a:rPr lang="pl-PL" sz="7200" dirty="0" smtClean="0">
                <a:solidFill>
                  <a:srgbClr val="FFFF99"/>
                </a:solidFill>
              </a:rPr>
              <a:t>Wheel of </a:t>
            </a:r>
            <a:r>
              <a:rPr lang="pl-PL" sz="7200" dirty="0" err="1" smtClean="0">
                <a:solidFill>
                  <a:srgbClr val="FFFF99"/>
                </a:solidFill>
              </a:rPr>
              <a:t>fortune</a:t>
            </a:r>
            <a:r>
              <a:rPr lang="pl-PL" sz="7200" dirty="0" smtClean="0">
                <a:solidFill>
                  <a:srgbClr val="FFFF99"/>
                </a:solidFill>
              </a:rPr>
              <a:t> </a:t>
            </a:r>
            <a:endParaRPr lang="pl-PL" sz="7200" dirty="0">
              <a:solidFill>
                <a:srgbClr val="FFFF99"/>
              </a:solidFill>
            </a:endParaRPr>
          </a:p>
        </p:txBody>
      </p:sp>
      <p:pic>
        <p:nvPicPr>
          <p:cNvPr id="9" name="Obraz 8"/>
          <p:cNvPicPr/>
          <p:nvPr/>
        </p:nvPicPr>
        <p:blipFill rotWithShape="1">
          <a:blip r:embed="rId2"/>
          <a:srcRect l="19669" t="11363" r="4460" b="16116"/>
          <a:stretch/>
        </p:blipFill>
        <p:spPr bwMode="auto">
          <a:xfrm>
            <a:off x="2627784" y="1556792"/>
            <a:ext cx="3744416" cy="280831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71625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lipsa 4"/>
          <p:cNvSpPr/>
          <p:nvPr/>
        </p:nvSpPr>
        <p:spPr>
          <a:xfrm>
            <a:off x="2411760" y="404664"/>
            <a:ext cx="1512168" cy="1440160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b="1" dirty="0" smtClean="0"/>
              <a:t>2</a:t>
            </a:r>
          </a:p>
          <a:p>
            <a:pPr algn="ctr"/>
            <a:r>
              <a:rPr lang="pl-PL" b="1" dirty="0" err="1" smtClean="0"/>
              <a:t>February</a:t>
            </a:r>
            <a:endParaRPr lang="pl-PL" b="1" dirty="0" smtClean="0"/>
          </a:p>
          <a:p>
            <a:pPr algn="ctr"/>
            <a:r>
              <a:rPr lang="pl-PL" b="1" dirty="0" smtClean="0"/>
              <a:t>luty</a:t>
            </a:r>
            <a:endParaRPr lang="pl-PL" b="1" dirty="0"/>
          </a:p>
        </p:txBody>
      </p:sp>
      <p:sp>
        <p:nvSpPr>
          <p:cNvPr id="6" name="Elipsa 5"/>
          <p:cNvSpPr/>
          <p:nvPr/>
        </p:nvSpPr>
        <p:spPr>
          <a:xfrm>
            <a:off x="4780036" y="476672"/>
            <a:ext cx="1456136" cy="144016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b="1" dirty="0" smtClean="0"/>
              <a:t>3</a:t>
            </a:r>
          </a:p>
          <a:p>
            <a:pPr algn="ctr"/>
            <a:r>
              <a:rPr lang="pl-PL" b="1" dirty="0" smtClean="0"/>
              <a:t>March</a:t>
            </a:r>
          </a:p>
          <a:p>
            <a:pPr algn="ctr"/>
            <a:r>
              <a:rPr lang="pl-PL" b="1" dirty="0" smtClean="0"/>
              <a:t>marzec</a:t>
            </a:r>
            <a:endParaRPr lang="pl-PL" b="1" dirty="0"/>
          </a:p>
        </p:txBody>
      </p:sp>
      <p:sp>
        <p:nvSpPr>
          <p:cNvPr id="8" name="Elipsa 7"/>
          <p:cNvSpPr/>
          <p:nvPr/>
        </p:nvSpPr>
        <p:spPr>
          <a:xfrm>
            <a:off x="467544" y="404664"/>
            <a:ext cx="1440160" cy="1440160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b="1" dirty="0" smtClean="0"/>
              <a:t>1</a:t>
            </a:r>
          </a:p>
          <a:p>
            <a:pPr algn="ctr"/>
            <a:r>
              <a:rPr lang="pl-PL" b="1" dirty="0" smtClean="0"/>
              <a:t>January</a:t>
            </a:r>
          </a:p>
          <a:p>
            <a:pPr algn="ctr"/>
            <a:r>
              <a:rPr lang="pl-PL" b="1" dirty="0" smtClean="0"/>
              <a:t>styczeń</a:t>
            </a:r>
            <a:endParaRPr lang="pl-PL" b="1" dirty="0"/>
          </a:p>
        </p:txBody>
      </p:sp>
      <p:sp>
        <p:nvSpPr>
          <p:cNvPr id="9" name="Elipsa 8"/>
          <p:cNvSpPr/>
          <p:nvPr/>
        </p:nvSpPr>
        <p:spPr>
          <a:xfrm>
            <a:off x="7020272" y="404664"/>
            <a:ext cx="1476164" cy="1440160"/>
          </a:xfrm>
          <a:prstGeom prst="ellipse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b="1" dirty="0" smtClean="0"/>
              <a:t>4</a:t>
            </a:r>
          </a:p>
          <a:p>
            <a:pPr algn="ctr"/>
            <a:r>
              <a:rPr lang="pl-PL" b="1" dirty="0" err="1" smtClean="0"/>
              <a:t>April</a:t>
            </a:r>
            <a:endParaRPr lang="pl-PL" b="1" dirty="0" smtClean="0"/>
          </a:p>
          <a:p>
            <a:pPr algn="ctr"/>
            <a:r>
              <a:rPr lang="pl-PL" b="1" dirty="0" smtClean="0"/>
              <a:t>kwiecień</a:t>
            </a:r>
            <a:endParaRPr lang="pl-PL" b="1" dirty="0"/>
          </a:p>
        </p:txBody>
      </p:sp>
      <p:sp>
        <p:nvSpPr>
          <p:cNvPr id="11" name="Elipsa 10"/>
          <p:cNvSpPr/>
          <p:nvPr/>
        </p:nvSpPr>
        <p:spPr>
          <a:xfrm>
            <a:off x="545399" y="2394906"/>
            <a:ext cx="1465451" cy="1431572"/>
          </a:xfrm>
          <a:prstGeom prst="ellipse">
            <a:avLst/>
          </a:prstGeom>
          <a:solidFill>
            <a:srgbClr val="C5804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b="1" dirty="0" smtClean="0"/>
              <a:t>5</a:t>
            </a:r>
          </a:p>
          <a:p>
            <a:pPr algn="ctr"/>
            <a:r>
              <a:rPr lang="pl-PL" b="1" dirty="0" smtClean="0"/>
              <a:t>May</a:t>
            </a:r>
          </a:p>
          <a:p>
            <a:pPr algn="ctr"/>
            <a:r>
              <a:rPr lang="pl-PL" b="1" dirty="0" smtClean="0"/>
              <a:t>maj</a:t>
            </a:r>
            <a:endParaRPr lang="pl-PL" b="1" dirty="0"/>
          </a:p>
        </p:txBody>
      </p:sp>
      <p:sp>
        <p:nvSpPr>
          <p:cNvPr id="12" name="Elipsa 11"/>
          <p:cNvSpPr/>
          <p:nvPr/>
        </p:nvSpPr>
        <p:spPr>
          <a:xfrm>
            <a:off x="2483768" y="2426616"/>
            <a:ext cx="1440160" cy="1368152"/>
          </a:xfrm>
          <a:prstGeom prst="ellipse">
            <a:avLst/>
          </a:prstGeom>
          <a:solidFill>
            <a:srgbClr val="FF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b="1" dirty="0" smtClean="0"/>
              <a:t>6</a:t>
            </a:r>
          </a:p>
          <a:p>
            <a:pPr algn="ctr"/>
            <a:r>
              <a:rPr lang="pl-PL" b="1" dirty="0" err="1" smtClean="0"/>
              <a:t>June</a:t>
            </a:r>
            <a:endParaRPr lang="pl-PL" b="1" dirty="0" smtClean="0"/>
          </a:p>
          <a:p>
            <a:pPr algn="ctr"/>
            <a:r>
              <a:rPr lang="pl-PL" b="1" dirty="0" smtClean="0"/>
              <a:t>czerwiec</a:t>
            </a:r>
            <a:endParaRPr lang="pl-PL" b="1" dirty="0"/>
          </a:p>
        </p:txBody>
      </p:sp>
      <p:sp>
        <p:nvSpPr>
          <p:cNvPr id="13" name="Elipsa 12"/>
          <p:cNvSpPr/>
          <p:nvPr/>
        </p:nvSpPr>
        <p:spPr>
          <a:xfrm>
            <a:off x="4780036" y="2410358"/>
            <a:ext cx="1456136" cy="1470436"/>
          </a:xfrm>
          <a:prstGeom prst="ellipse">
            <a:avLst/>
          </a:prstGeom>
          <a:solidFill>
            <a:srgbClr val="6600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b="1" dirty="0" smtClean="0"/>
              <a:t>7</a:t>
            </a:r>
          </a:p>
          <a:p>
            <a:pPr algn="ctr"/>
            <a:r>
              <a:rPr lang="pl-PL" b="1" dirty="0" err="1" smtClean="0"/>
              <a:t>July</a:t>
            </a:r>
            <a:endParaRPr lang="pl-PL" b="1" dirty="0" smtClean="0"/>
          </a:p>
          <a:p>
            <a:pPr algn="ctr"/>
            <a:r>
              <a:rPr lang="pl-PL" b="1" dirty="0" smtClean="0"/>
              <a:t>lipiec</a:t>
            </a:r>
            <a:endParaRPr lang="pl-PL" b="1" dirty="0"/>
          </a:p>
        </p:txBody>
      </p:sp>
      <p:sp>
        <p:nvSpPr>
          <p:cNvPr id="14" name="Elipsa 13"/>
          <p:cNvSpPr/>
          <p:nvPr/>
        </p:nvSpPr>
        <p:spPr>
          <a:xfrm>
            <a:off x="7020272" y="2480054"/>
            <a:ext cx="1404156" cy="1368152"/>
          </a:xfrm>
          <a:prstGeom prst="ellipse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b="1" dirty="0" smtClean="0"/>
              <a:t>8</a:t>
            </a:r>
          </a:p>
          <a:p>
            <a:pPr algn="ctr"/>
            <a:r>
              <a:rPr lang="pl-PL" b="1" dirty="0" smtClean="0"/>
              <a:t>August</a:t>
            </a:r>
          </a:p>
          <a:p>
            <a:pPr algn="ctr"/>
            <a:r>
              <a:rPr lang="pl-PL" b="1" dirty="0" smtClean="0"/>
              <a:t>sierpień</a:t>
            </a:r>
            <a:endParaRPr lang="pl-PL" b="1" dirty="0"/>
          </a:p>
        </p:txBody>
      </p:sp>
      <p:sp>
        <p:nvSpPr>
          <p:cNvPr id="15" name="Elipsa 14"/>
          <p:cNvSpPr/>
          <p:nvPr/>
        </p:nvSpPr>
        <p:spPr>
          <a:xfrm>
            <a:off x="395536" y="4725144"/>
            <a:ext cx="1615314" cy="1512168"/>
          </a:xfrm>
          <a:prstGeom prst="ellipse">
            <a:avLst/>
          </a:prstGeom>
          <a:solidFill>
            <a:srgbClr val="9C6F9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b="1" dirty="0" smtClean="0"/>
              <a:t>9</a:t>
            </a:r>
          </a:p>
          <a:p>
            <a:pPr algn="ctr"/>
            <a:r>
              <a:rPr lang="pl-PL" sz="1600" b="1" dirty="0" err="1" smtClean="0"/>
              <a:t>September</a:t>
            </a:r>
            <a:endParaRPr lang="pl-PL" sz="1600" b="1" dirty="0" smtClean="0"/>
          </a:p>
          <a:p>
            <a:pPr algn="ctr"/>
            <a:r>
              <a:rPr lang="pl-PL" sz="1600" b="1" dirty="0" smtClean="0"/>
              <a:t>wrzesień</a:t>
            </a:r>
            <a:endParaRPr lang="pl-PL" sz="1600" b="1" dirty="0"/>
          </a:p>
        </p:txBody>
      </p:sp>
      <p:sp>
        <p:nvSpPr>
          <p:cNvPr id="16" name="Elipsa 15"/>
          <p:cNvSpPr/>
          <p:nvPr/>
        </p:nvSpPr>
        <p:spPr>
          <a:xfrm>
            <a:off x="2483768" y="4720552"/>
            <a:ext cx="1584176" cy="1516760"/>
          </a:xfrm>
          <a:prstGeom prst="ellipse">
            <a:avLst/>
          </a:prstGeom>
          <a:solidFill>
            <a:srgbClr val="FF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b="1" dirty="0" smtClean="0"/>
              <a:t>10</a:t>
            </a:r>
          </a:p>
          <a:p>
            <a:pPr algn="ctr"/>
            <a:r>
              <a:rPr lang="pl-PL" sz="1700" b="1" dirty="0" err="1" smtClean="0"/>
              <a:t>October</a:t>
            </a:r>
            <a:endParaRPr lang="pl-PL" sz="1700" b="1" dirty="0" smtClean="0"/>
          </a:p>
          <a:p>
            <a:pPr algn="ctr"/>
            <a:r>
              <a:rPr lang="pl-PL" sz="1400" b="1" dirty="0" smtClean="0"/>
              <a:t>październik</a:t>
            </a:r>
            <a:endParaRPr lang="pl-PL" sz="1400" b="1" dirty="0"/>
          </a:p>
        </p:txBody>
      </p:sp>
      <p:sp>
        <p:nvSpPr>
          <p:cNvPr id="17" name="Elipsa 16"/>
          <p:cNvSpPr/>
          <p:nvPr/>
        </p:nvSpPr>
        <p:spPr>
          <a:xfrm>
            <a:off x="4716016" y="4725144"/>
            <a:ext cx="1584176" cy="151216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b="1" dirty="0" smtClean="0"/>
              <a:t>11</a:t>
            </a:r>
          </a:p>
          <a:p>
            <a:pPr algn="ctr"/>
            <a:r>
              <a:rPr lang="pl-PL" sz="1600" b="1" dirty="0" err="1" smtClean="0"/>
              <a:t>November</a:t>
            </a:r>
            <a:endParaRPr lang="pl-PL" sz="1600" b="1" dirty="0" smtClean="0"/>
          </a:p>
          <a:p>
            <a:pPr algn="ctr"/>
            <a:r>
              <a:rPr lang="pl-PL" sz="1600" b="1" dirty="0" smtClean="0"/>
              <a:t>listopad</a:t>
            </a:r>
            <a:endParaRPr lang="pl-PL" sz="1600" b="1" dirty="0"/>
          </a:p>
        </p:txBody>
      </p:sp>
      <p:sp>
        <p:nvSpPr>
          <p:cNvPr id="18" name="Elipsa 17"/>
          <p:cNvSpPr/>
          <p:nvPr/>
        </p:nvSpPr>
        <p:spPr>
          <a:xfrm>
            <a:off x="7020272" y="4797152"/>
            <a:ext cx="1512168" cy="1440160"/>
          </a:xfrm>
          <a:prstGeom prst="ellipse">
            <a:avLst/>
          </a:prstGeom>
          <a:solidFill>
            <a:srgbClr val="FF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b="1" dirty="0" smtClean="0"/>
              <a:t>12</a:t>
            </a:r>
          </a:p>
          <a:p>
            <a:pPr algn="ctr"/>
            <a:r>
              <a:rPr lang="pl-PL" sz="1600" b="1" dirty="0" err="1" smtClean="0"/>
              <a:t>December</a:t>
            </a:r>
            <a:endParaRPr lang="pl-PL" sz="1600" b="1" dirty="0" smtClean="0"/>
          </a:p>
          <a:p>
            <a:pPr algn="ctr"/>
            <a:r>
              <a:rPr lang="pl-PL" sz="1600" b="1" dirty="0" smtClean="0"/>
              <a:t>grudzień</a:t>
            </a:r>
            <a:endParaRPr lang="pl-PL" sz="1600" b="1" dirty="0"/>
          </a:p>
        </p:txBody>
      </p:sp>
    </p:spTree>
    <p:extLst>
      <p:ext uri="{BB962C8B-B14F-4D97-AF65-F5344CB8AC3E}">
        <p14:creationId xmlns:p14="http://schemas.microsoft.com/office/powerpoint/2010/main" val="3718834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lipsa 6"/>
          <p:cNvSpPr/>
          <p:nvPr/>
        </p:nvSpPr>
        <p:spPr>
          <a:xfrm>
            <a:off x="1475656" y="116632"/>
            <a:ext cx="6696744" cy="662473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cxnSp>
        <p:nvCxnSpPr>
          <p:cNvPr id="9" name="Łącznik prostoliniowy 8"/>
          <p:cNvCxnSpPr>
            <a:stCxn id="7" idx="0"/>
            <a:endCxn id="7" idx="4"/>
          </p:cNvCxnSpPr>
          <p:nvPr/>
        </p:nvCxnSpPr>
        <p:spPr>
          <a:xfrm>
            <a:off x="4824028" y="116632"/>
            <a:ext cx="0" cy="6624736"/>
          </a:xfrm>
          <a:prstGeom prst="line">
            <a:avLst/>
          </a:prstGeom>
          <a:ln w="25400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Łącznik prostoliniowy 21"/>
          <p:cNvCxnSpPr>
            <a:stCxn id="7" idx="0"/>
            <a:endCxn id="7" idx="0"/>
          </p:cNvCxnSpPr>
          <p:nvPr/>
        </p:nvCxnSpPr>
        <p:spPr>
          <a:xfrm>
            <a:off x="4824028" y="116632"/>
            <a:ext cx="0" cy="0"/>
          </a:xfrm>
          <a:prstGeom prst="line">
            <a:avLst/>
          </a:prstGeom>
          <a:ln w="15875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Łącznik prostoliniowy 23"/>
          <p:cNvCxnSpPr>
            <a:stCxn id="7" idx="2"/>
            <a:endCxn id="7" idx="6"/>
          </p:cNvCxnSpPr>
          <p:nvPr/>
        </p:nvCxnSpPr>
        <p:spPr>
          <a:xfrm>
            <a:off x="1475656" y="3429000"/>
            <a:ext cx="6696744" cy="0"/>
          </a:xfrm>
          <a:prstGeom prst="line">
            <a:avLst/>
          </a:prstGeom>
          <a:ln w="25400" cap="rnd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3" name="Łącznik prostoliniowy 1032"/>
          <p:cNvCxnSpPr/>
          <p:nvPr/>
        </p:nvCxnSpPr>
        <p:spPr>
          <a:xfrm>
            <a:off x="1907704" y="1808820"/>
            <a:ext cx="5832648" cy="324036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5" name="Łącznik prostoliniowy 1034"/>
          <p:cNvCxnSpPr/>
          <p:nvPr/>
        </p:nvCxnSpPr>
        <p:spPr>
          <a:xfrm>
            <a:off x="3203848" y="548680"/>
            <a:ext cx="3240360" cy="576064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0" name="Łącznik prostoliniowy 1039"/>
          <p:cNvCxnSpPr/>
          <p:nvPr/>
        </p:nvCxnSpPr>
        <p:spPr>
          <a:xfrm flipH="1">
            <a:off x="3203848" y="548680"/>
            <a:ext cx="3240360" cy="576064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2" name="Łącznik prostoliniowy 1041"/>
          <p:cNvCxnSpPr/>
          <p:nvPr/>
        </p:nvCxnSpPr>
        <p:spPr>
          <a:xfrm flipH="1">
            <a:off x="1835696" y="1916832"/>
            <a:ext cx="5947678" cy="3024336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9" name="Elipsa 1048"/>
          <p:cNvSpPr/>
          <p:nvPr/>
        </p:nvSpPr>
        <p:spPr>
          <a:xfrm>
            <a:off x="2555776" y="1095054"/>
            <a:ext cx="936104" cy="9361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 smtClean="0"/>
              <a:t>11</a:t>
            </a:r>
            <a:endParaRPr lang="pl-PL" sz="3600" b="1" dirty="0"/>
          </a:p>
        </p:txBody>
      </p:sp>
      <p:sp>
        <p:nvSpPr>
          <p:cNvPr id="58" name="Elipsa 57"/>
          <p:cNvSpPr/>
          <p:nvPr/>
        </p:nvSpPr>
        <p:spPr>
          <a:xfrm>
            <a:off x="3779912" y="404664"/>
            <a:ext cx="936104" cy="936104"/>
          </a:xfrm>
          <a:prstGeom prst="ellipse">
            <a:avLst/>
          </a:prstGeom>
          <a:solidFill>
            <a:srgbClr val="FF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 smtClean="0"/>
              <a:t>12</a:t>
            </a:r>
            <a:endParaRPr lang="pl-PL" sz="3600" b="1" dirty="0"/>
          </a:p>
        </p:txBody>
      </p:sp>
      <p:sp>
        <p:nvSpPr>
          <p:cNvPr id="59" name="Elipsa 58"/>
          <p:cNvSpPr/>
          <p:nvPr/>
        </p:nvSpPr>
        <p:spPr>
          <a:xfrm>
            <a:off x="5076056" y="441357"/>
            <a:ext cx="936104" cy="936104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 smtClean="0"/>
              <a:t>1</a:t>
            </a:r>
            <a:endParaRPr lang="pl-PL" sz="3600" b="1" dirty="0"/>
          </a:p>
        </p:txBody>
      </p:sp>
      <p:sp>
        <p:nvSpPr>
          <p:cNvPr id="60" name="Elipsa 59"/>
          <p:cNvSpPr/>
          <p:nvPr/>
        </p:nvSpPr>
        <p:spPr>
          <a:xfrm>
            <a:off x="1776438" y="2276872"/>
            <a:ext cx="936104" cy="936104"/>
          </a:xfrm>
          <a:prstGeom prst="ellipse">
            <a:avLst/>
          </a:prstGeom>
          <a:solidFill>
            <a:srgbClr val="FF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 smtClean="0"/>
              <a:t>10</a:t>
            </a:r>
            <a:endParaRPr lang="pl-PL" sz="3600" b="1" dirty="0"/>
          </a:p>
        </p:txBody>
      </p:sp>
      <p:sp>
        <p:nvSpPr>
          <p:cNvPr id="61" name="Elipsa 60"/>
          <p:cNvSpPr/>
          <p:nvPr/>
        </p:nvSpPr>
        <p:spPr>
          <a:xfrm>
            <a:off x="6228184" y="1097691"/>
            <a:ext cx="936104" cy="936104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 smtClean="0"/>
              <a:t>2</a:t>
            </a:r>
            <a:endParaRPr lang="pl-PL" sz="3600" b="1" dirty="0"/>
          </a:p>
        </p:txBody>
      </p:sp>
      <p:sp>
        <p:nvSpPr>
          <p:cNvPr id="62" name="Elipsa 61"/>
          <p:cNvSpPr/>
          <p:nvPr/>
        </p:nvSpPr>
        <p:spPr>
          <a:xfrm>
            <a:off x="1776438" y="3573016"/>
            <a:ext cx="936104" cy="936104"/>
          </a:xfrm>
          <a:prstGeom prst="ellipse">
            <a:avLst/>
          </a:prstGeom>
          <a:solidFill>
            <a:srgbClr val="9C6F9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 smtClean="0"/>
              <a:t>9</a:t>
            </a:r>
            <a:endParaRPr lang="pl-PL" sz="3600" b="1" dirty="0"/>
          </a:p>
        </p:txBody>
      </p:sp>
      <p:sp>
        <p:nvSpPr>
          <p:cNvPr id="63" name="Elipsa 62"/>
          <p:cNvSpPr/>
          <p:nvPr/>
        </p:nvSpPr>
        <p:spPr>
          <a:xfrm>
            <a:off x="2505478" y="4725144"/>
            <a:ext cx="936104" cy="936104"/>
          </a:xfrm>
          <a:prstGeom prst="ellipse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 smtClean="0"/>
              <a:t>8</a:t>
            </a:r>
            <a:endParaRPr lang="pl-PL" sz="3600" b="1" dirty="0"/>
          </a:p>
        </p:txBody>
      </p:sp>
      <p:sp>
        <p:nvSpPr>
          <p:cNvPr id="64" name="Elipsa 63"/>
          <p:cNvSpPr/>
          <p:nvPr/>
        </p:nvSpPr>
        <p:spPr>
          <a:xfrm>
            <a:off x="3737478" y="5373216"/>
            <a:ext cx="936104" cy="936104"/>
          </a:xfrm>
          <a:prstGeom prst="ellipse">
            <a:avLst/>
          </a:prstGeom>
          <a:solidFill>
            <a:srgbClr val="6600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 smtClean="0"/>
              <a:t>7</a:t>
            </a:r>
            <a:endParaRPr lang="pl-PL" sz="3600" b="1" dirty="0"/>
          </a:p>
        </p:txBody>
      </p:sp>
      <p:sp>
        <p:nvSpPr>
          <p:cNvPr id="65" name="Elipsa 64"/>
          <p:cNvSpPr/>
          <p:nvPr/>
        </p:nvSpPr>
        <p:spPr>
          <a:xfrm>
            <a:off x="6228184" y="4797152"/>
            <a:ext cx="936104" cy="936104"/>
          </a:xfrm>
          <a:prstGeom prst="ellipse">
            <a:avLst/>
          </a:prstGeom>
          <a:solidFill>
            <a:srgbClr val="C5804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 smtClean="0"/>
              <a:t>5</a:t>
            </a:r>
            <a:endParaRPr lang="pl-PL" sz="3600" b="1" dirty="0"/>
          </a:p>
        </p:txBody>
      </p:sp>
      <p:sp>
        <p:nvSpPr>
          <p:cNvPr id="66" name="Elipsa 65"/>
          <p:cNvSpPr/>
          <p:nvPr/>
        </p:nvSpPr>
        <p:spPr>
          <a:xfrm>
            <a:off x="5004048" y="5373216"/>
            <a:ext cx="936104" cy="936104"/>
          </a:xfrm>
          <a:prstGeom prst="ellipse">
            <a:avLst/>
          </a:prstGeom>
          <a:solidFill>
            <a:srgbClr val="FF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 smtClean="0"/>
              <a:t>6</a:t>
            </a:r>
            <a:endParaRPr lang="pl-PL" sz="3600" b="1" dirty="0"/>
          </a:p>
        </p:txBody>
      </p:sp>
      <p:sp>
        <p:nvSpPr>
          <p:cNvPr id="67" name="Elipsa 66"/>
          <p:cNvSpPr/>
          <p:nvPr/>
        </p:nvSpPr>
        <p:spPr>
          <a:xfrm>
            <a:off x="6948264" y="2369191"/>
            <a:ext cx="936104" cy="936104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 smtClean="0"/>
              <a:t>3</a:t>
            </a:r>
            <a:endParaRPr lang="pl-PL" sz="3600" b="1" dirty="0"/>
          </a:p>
        </p:txBody>
      </p:sp>
      <p:sp>
        <p:nvSpPr>
          <p:cNvPr id="68" name="Elipsa 67"/>
          <p:cNvSpPr/>
          <p:nvPr/>
        </p:nvSpPr>
        <p:spPr>
          <a:xfrm>
            <a:off x="6847270" y="3589858"/>
            <a:ext cx="936104" cy="936104"/>
          </a:xfrm>
          <a:prstGeom prst="ellipse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 smtClean="0"/>
              <a:t>4</a:t>
            </a:r>
            <a:endParaRPr lang="pl-PL" sz="3600" b="1" dirty="0"/>
          </a:p>
        </p:txBody>
      </p:sp>
    </p:spTree>
    <p:extLst>
      <p:ext uri="{BB962C8B-B14F-4D97-AF65-F5344CB8AC3E}">
        <p14:creationId xmlns:p14="http://schemas.microsoft.com/office/powerpoint/2010/main" val="2305776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lipsa 6"/>
          <p:cNvSpPr/>
          <p:nvPr/>
        </p:nvSpPr>
        <p:spPr>
          <a:xfrm>
            <a:off x="1475656" y="116632"/>
            <a:ext cx="6696744" cy="662473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cxnSp>
        <p:nvCxnSpPr>
          <p:cNvPr id="9" name="Łącznik prostoliniowy 8"/>
          <p:cNvCxnSpPr>
            <a:stCxn id="7" idx="0"/>
            <a:endCxn id="7" idx="4"/>
          </p:cNvCxnSpPr>
          <p:nvPr/>
        </p:nvCxnSpPr>
        <p:spPr>
          <a:xfrm>
            <a:off x="4824028" y="116632"/>
            <a:ext cx="0" cy="6624736"/>
          </a:xfrm>
          <a:prstGeom prst="line">
            <a:avLst/>
          </a:prstGeom>
          <a:ln w="25400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Łącznik prostoliniowy 21"/>
          <p:cNvCxnSpPr>
            <a:stCxn id="7" idx="0"/>
            <a:endCxn id="7" idx="0"/>
          </p:cNvCxnSpPr>
          <p:nvPr/>
        </p:nvCxnSpPr>
        <p:spPr>
          <a:xfrm>
            <a:off x="4824028" y="116632"/>
            <a:ext cx="0" cy="0"/>
          </a:xfrm>
          <a:prstGeom prst="line">
            <a:avLst/>
          </a:prstGeom>
          <a:ln w="15875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Łącznik prostoliniowy 23"/>
          <p:cNvCxnSpPr>
            <a:stCxn id="7" idx="2"/>
            <a:endCxn id="7" idx="6"/>
          </p:cNvCxnSpPr>
          <p:nvPr/>
        </p:nvCxnSpPr>
        <p:spPr>
          <a:xfrm>
            <a:off x="1475656" y="3429000"/>
            <a:ext cx="6696744" cy="0"/>
          </a:xfrm>
          <a:prstGeom prst="line">
            <a:avLst/>
          </a:prstGeom>
          <a:ln w="25400" cap="rnd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3" name="Łącznik prostoliniowy 1032"/>
          <p:cNvCxnSpPr/>
          <p:nvPr/>
        </p:nvCxnSpPr>
        <p:spPr>
          <a:xfrm>
            <a:off x="1907704" y="1808820"/>
            <a:ext cx="5832648" cy="324036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5" name="Łącznik prostoliniowy 1034"/>
          <p:cNvCxnSpPr/>
          <p:nvPr/>
        </p:nvCxnSpPr>
        <p:spPr>
          <a:xfrm>
            <a:off x="3203848" y="548680"/>
            <a:ext cx="3240360" cy="576064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0" name="Łącznik prostoliniowy 1039"/>
          <p:cNvCxnSpPr/>
          <p:nvPr/>
        </p:nvCxnSpPr>
        <p:spPr>
          <a:xfrm flipH="1">
            <a:off x="3203848" y="548680"/>
            <a:ext cx="3240360" cy="576064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2" name="Łącznik prostoliniowy 1041"/>
          <p:cNvCxnSpPr/>
          <p:nvPr/>
        </p:nvCxnSpPr>
        <p:spPr>
          <a:xfrm flipH="1">
            <a:off x="1835696" y="1916832"/>
            <a:ext cx="5947678" cy="3024336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9" name="Elipsa 1048"/>
          <p:cNvSpPr/>
          <p:nvPr/>
        </p:nvSpPr>
        <p:spPr>
          <a:xfrm>
            <a:off x="2555776" y="1095054"/>
            <a:ext cx="936104" cy="9361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 smtClean="0"/>
              <a:t>11</a:t>
            </a:r>
            <a:endParaRPr lang="pl-PL" sz="3600" b="1" dirty="0"/>
          </a:p>
        </p:txBody>
      </p:sp>
      <p:sp>
        <p:nvSpPr>
          <p:cNvPr id="58" name="Elipsa 57"/>
          <p:cNvSpPr/>
          <p:nvPr/>
        </p:nvSpPr>
        <p:spPr>
          <a:xfrm>
            <a:off x="3779912" y="404664"/>
            <a:ext cx="936104" cy="936104"/>
          </a:xfrm>
          <a:prstGeom prst="ellipse">
            <a:avLst/>
          </a:prstGeom>
          <a:solidFill>
            <a:srgbClr val="FF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 smtClean="0"/>
              <a:t>12</a:t>
            </a:r>
            <a:endParaRPr lang="pl-PL" sz="3600" b="1" dirty="0"/>
          </a:p>
        </p:txBody>
      </p:sp>
      <p:sp>
        <p:nvSpPr>
          <p:cNvPr id="59" name="Elipsa 58"/>
          <p:cNvSpPr/>
          <p:nvPr/>
        </p:nvSpPr>
        <p:spPr>
          <a:xfrm>
            <a:off x="5076056" y="441357"/>
            <a:ext cx="936104" cy="936104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 smtClean="0"/>
              <a:t>1</a:t>
            </a:r>
            <a:endParaRPr lang="pl-PL" sz="3600" b="1" dirty="0"/>
          </a:p>
        </p:txBody>
      </p:sp>
      <p:sp>
        <p:nvSpPr>
          <p:cNvPr id="60" name="Elipsa 59"/>
          <p:cNvSpPr/>
          <p:nvPr/>
        </p:nvSpPr>
        <p:spPr>
          <a:xfrm>
            <a:off x="1776438" y="2276872"/>
            <a:ext cx="936104" cy="936104"/>
          </a:xfrm>
          <a:prstGeom prst="ellipse">
            <a:avLst/>
          </a:prstGeom>
          <a:solidFill>
            <a:srgbClr val="FF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 smtClean="0"/>
              <a:t>10</a:t>
            </a:r>
            <a:endParaRPr lang="pl-PL" sz="3600" b="1" dirty="0"/>
          </a:p>
        </p:txBody>
      </p:sp>
      <p:sp>
        <p:nvSpPr>
          <p:cNvPr id="61" name="Elipsa 60"/>
          <p:cNvSpPr/>
          <p:nvPr/>
        </p:nvSpPr>
        <p:spPr>
          <a:xfrm>
            <a:off x="6228184" y="1097691"/>
            <a:ext cx="936104" cy="936104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 smtClean="0"/>
              <a:t>2</a:t>
            </a:r>
            <a:endParaRPr lang="pl-PL" sz="3600" b="1" dirty="0"/>
          </a:p>
        </p:txBody>
      </p:sp>
      <p:sp>
        <p:nvSpPr>
          <p:cNvPr id="62" name="Elipsa 61"/>
          <p:cNvSpPr/>
          <p:nvPr/>
        </p:nvSpPr>
        <p:spPr>
          <a:xfrm>
            <a:off x="1776438" y="3573016"/>
            <a:ext cx="936104" cy="936104"/>
          </a:xfrm>
          <a:prstGeom prst="ellipse">
            <a:avLst/>
          </a:prstGeom>
          <a:solidFill>
            <a:srgbClr val="9C6F9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 smtClean="0"/>
              <a:t>9</a:t>
            </a:r>
            <a:endParaRPr lang="pl-PL" sz="3600" b="1" dirty="0"/>
          </a:p>
        </p:txBody>
      </p:sp>
      <p:sp>
        <p:nvSpPr>
          <p:cNvPr id="63" name="Elipsa 62"/>
          <p:cNvSpPr/>
          <p:nvPr/>
        </p:nvSpPr>
        <p:spPr>
          <a:xfrm>
            <a:off x="2505478" y="4725144"/>
            <a:ext cx="936104" cy="936104"/>
          </a:xfrm>
          <a:prstGeom prst="ellipse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 smtClean="0"/>
              <a:t>8</a:t>
            </a:r>
            <a:endParaRPr lang="pl-PL" sz="3600" b="1" dirty="0"/>
          </a:p>
        </p:txBody>
      </p:sp>
      <p:sp>
        <p:nvSpPr>
          <p:cNvPr id="64" name="Elipsa 63"/>
          <p:cNvSpPr/>
          <p:nvPr/>
        </p:nvSpPr>
        <p:spPr>
          <a:xfrm>
            <a:off x="3737478" y="5373216"/>
            <a:ext cx="936104" cy="936104"/>
          </a:xfrm>
          <a:prstGeom prst="ellipse">
            <a:avLst/>
          </a:prstGeom>
          <a:solidFill>
            <a:srgbClr val="6600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 smtClean="0"/>
              <a:t>7</a:t>
            </a:r>
            <a:endParaRPr lang="pl-PL" sz="3600" b="1" dirty="0"/>
          </a:p>
        </p:txBody>
      </p:sp>
      <p:sp>
        <p:nvSpPr>
          <p:cNvPr id="65" name="Elipsa 64"/>
          <p:cNvSpPr/>
          <p:nvPr/>
        </p:nvSpPr>
        <p:spPr>
          <a:xfrm>
            <a:off x="6228184" y="4797152"/>
            <a:ext cx="936104" cy="936104"/>
          </a:xfrm>
          <a:prstGeom prst="ellipse">
            <a:avLst/>
          </a:prstGeom>
          <a:solidFill>
            <a:srgbClr val="C5804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 smtClean="0"/>
              <a:t>5</a:t>
            </a:r>
            <a:endParaRPr lang="pl-PL" sz="3600" b="1" dirty="0"/>
          </a:p>
        </p:txBody>
      </p:sp>
      <p:sp>
        <p:nvSpPr>
          <p:cNvPr id="66" name="Elipsa 65"/>
          <p:cNvSpPr/>
          <p:nvPr/>
        </p:nvSpPr>
        <p:spPr>
          <a:xfrm>
            <a:off x="5004048" y="5373216"/>
            <a:ext cx="936104" cy="936104"/>
          </a:xfrm>
          <a:prstGeom prst="ellipse">
            <a:avLst/>
          </a:prstGeom>
          <a:solidFill>
            <a:srgbClr val="FF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 smtClean="0"/>
              <a:t>6</a:t>
            </a:r>
            <a:endParaRPr lang="pl-PL" sz="3600" b="1" dirty="0"/>
          </a:p>
        </p:txBody>
      </p:sp>
      <p:sp>
        <p:nvSpPr>
          <p:cNvPr id="67" name="Elipsa 66"/>
          <p:cNvSpPr/>
          <p:nvPr/>
        </p:nvSpPr>
        <p:spPr>
          <a:xfrm>
            <a:off x="6948264" y="2369191"/>
            <a:ext cx="936104" cy="936104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 smtClean="0"/>
              <a:t>3</a:t>
            </a:r>
            <a:endParaRPr lang="pl-PL" sz="3600" b="1" dirty="0"/>
          </a:p>
        </p:txBody>
      </p:sp>
      <p:sp>
        <p:nvSpPr>
          <p:cNvPr id="68" name="Elipsa 67"/>
          <p:cNvSpPr/>
          <p:nvPr/>
        </p:nvSpPr>
        <p:spPr>
          <a:xfrm>
            <a:off x="6847270" y="3589858"/>
            <a:ext cx="936104" cy="936104"/>
          </a:xfrm>
          <a:prstGeom prst="ellipse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 smtClean="0"/>
              <a:t>4</a:t>
            </a:r>
            <a:endParaRPr lang="pl-PL" sz="3600" b="1" dirty="0"/>
          </a:p>
        </p:txBody>
      </p:sp>
      <p:sp>
        <p:nvSpPr>
          <p:cNvPr id="1050" name="Strzałka w górę 1049"/>
          <p:cNvSpPr/>
          <p:nvPr/>
        </p:nvSpPr>
        <p:spPr>
          <a:xfrm rot="943849">
            <a:off x="4972781" y="1503787"/>
            <a:ext cx="288032" cy="1959414"/>
          </a:xfrm>
          <a:prstGeom prst="up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051" name="Prostokąt zaokrąglony 1050">
            <a:hlinkClick r:id="rId2" action="ppaction://hlinksldjump"/>
          </p:cNvPr>
          <p:cNvSpPr/>
          <p:nvPr/>
        </p:nvSpPr>
        <p:spPr>
          <a:xfrm>
            <a:off x="323528" y="5841268"/>
            <a:ext cx="1512168" cy="7560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4400" dirty="0" smtClean="0"/>
              <a:t>SPIN</a:t>
            </a:r>
            <a:endParaRPr lang="pl-PL" sz="4400" dirty="0"/>
          </a:p>
        </p:txBody>
      </p:sp>
    </p:spTree>
    <p:extLst>
      <p:ext uri="{BB962C8B-B14F-4D97-AF65-F5344CB8AC3E}">
        <p14:creationId xmlns:p14="http://schemas.microsoft.com/office/powerpoint/2010/main" val="95020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lipsa 6"/>
          <p:cNvSpPr/>
          <p:nvPr/>
        </p:nvSpPr>
        <p:spPr>
          <a:xfrm>
            <a:off x="1475656" y="116632"/>
            <a:ext cx="6696744" cy="662473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cxnSp>
        <p:nvCxnSpPr>
          <p:cNvPr id="9" name="Łącznik prostoliniowy 8"/>
          <p:cNvCxnSpPr>
            <a:stCxn id="7" idx="0"/>
            <a:endCxn id="7" idx="4"/>
          </p:cNvCxnSpPr>
          <p:nvPr/>
        </p:nvCxnSpPr>
        <p:spPr>
          <a:xfrm>
            <a:off x="4824028" y="116632"/>
            <a:ext cx="0" cy="6624736"/>
          </a:xfrm>
          <a:prstGeom prst="line">
            <a:avLst/>
          </a:prstGeom>
          <a:ln w="25400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Łącznik prostoliniowy 21"/>
          <p:cNvCxnSpPr>
            <a:stCxn id="7" idx="0"/>
            <a:endCxn id="7" idx="0"/>
          </p:cNvCxnSpPr>
          <p:nvPr/>
        </p:nvCxnSpPr>
        <p:spPr>
          <a:xfrm>
            <a:off x="4824028" y="116632"/>
            <a:ext cx="0" cy="0"/>
          </a:xfrm>
          <a:prstGeom prst="line">
            <a:avLst/>
          </a:prstGeom>
          <a:ln w="15875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Łącznik prostoliniowy 23"/>
          <p:cNvCxnSpPr>
            <a:stCxn id="7" idx="2"/>
            <a:endCxn id="7" idx="6"/>
          </p:cNvCxnSpPr>
          <p:nvPr/>
        </p:nvCxnSpPr>
        <p:spPr>
          <a:xfrm>
            <a:off x="1475656" y="3429000"/>
            <a:ext cx="6696744" cy="0"/>
          </a:xfrm>
          <a:prstGeom prst="line">
            <a:avLst/>
          </a:prstGeom>
          <a:ln w="25400" cap="rnd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3" name="Łącznik prostoliniowy 1032"/>
          <p:cNvCxnSpPr/>
          <p:nvPr/>
        </p:nvCxnSpPr>
        <p:spPr>
          <a:xfrm>
            <a:off x="1907704" y="1808820"/>
            <a:ext cx="5832648" cy="324036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5" name="Łącznik prostoliniowy 1034"/>
          <p:cNvCxnSpPr/>
          <p:nvPr/>
        </p:nvCxnSpPr>
        <p:spPr>
          <a:xfrm>
            <a:off x="3203848" y="548680"/>
            <a:ext cx="3240360" cy="576064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0" name="Łącznik prostoliniowy 1039"/>
          <p:cNvCxnSpPr/>
          <p:nvPr/>
        </p:nvCxnSpPr>
        <p:spPr>
          <a:xfrm flipH="1">
            <a:off x="3203848" y="548680"/>
            <a:ext cx="3240360" cy="576064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2" name="Łącznik prostoliniowy 1041"/>
          <p:cNvCxnSpPr/>
          <p:nvPr/>
        </p:nvCxnSpPr>
        <p:spPr>
          <a:xfrm flipH="1">
            <a:off x="1835696" y="1916832"/>
            <a:ext cx="5947678" cy="3024336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9" name="Elipsa 1048"/>
          <p:cNvSpPr/>
          <p:nvPr/>
        </p:nvSpPr>
        <p:spPr>
          <a:xfrm>
            <a:off x="2555776" y="1095054"/>
            <a:ext cx="936104" cy="9361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11</a:t>
            </a:r>
          </a:p>
        </p:txBody>
      </p:sp>
      <p:sp>
        <p:nvSpPr>
          <p:cNvPr id="58" name="Elipsa 57"/>
          <p:cNvSpPr/>
          <p:nvPr/>
        </p:nvSpPr>
        <p:spPr>
          <a:xfrm>
            <a:off x="3779912" y="404664"/>
            <a:ext cx="936104" cy="936104"/>
          </a:xfrm>
          <a:prstGeom prst="ellipse">
            <a:avLst/>
          </a:prstGeom>
          <a:solidFill>
            <a:srgbClr val="FF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12</a:t>
            </a:r>
          </a:p>
        </p:txBody>
      </p:sp>
      <p:sp>
        <p:nvSpPr>
          <p:cNvPr id="59" name="Elipsa 58"/>
          <p:cNvSpPr/>
          <p:nvPr/>
        </p:nvSpPr>
        <p:spPr>
          <a:xfrm>
            <a:off x="5076056" y="441357"/>
            <a:ext cx="936104" cy="936104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</a:t>
            </a:r>
          </a:p>
        </p:txBody>
      </p:sp>
      <p:sp>
        <p:nvSpPr>
          <p:cNvPr id="60" name="Elipsa 59"/>
          <p:cNvSpPr/>
          <p:nvPr/>
        </p:nvSpPr>
        <p:spPr>
          <a:xfrm>
            <a:off x="1776438" y="2276872"/>
            <a:ext cx="936104" cy="936104"/>
          </a:xfrm>
          <a:prstGeom prst="ellipse">
            <a:avLst/>
          </a:prstGeom>
          <a:solidFill>
            <a:srgbClr val="FF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10</a:t>
            </a:r>
          </a:p>
        </p:txBody>
      </p:sp>
      <p:sp>
        <p:nvSpPr>
          <p:cNvPr id="61" name="Elipsa 60"/>
          <p:cNvSpPr/>
          <p:nvPr/>
        </p:nvSpPr>
        <p:spPr>
          <a:xfrm>
            <a:off x="6228184" y="1097691"/>
            <a:ext cx="936104" cy="936104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2</a:t>
            </a:r>
          </a:p>
        </p:txBody>
      </p:sp>
      <p:sp>
        <p:nvSpPr>
          <p:cNvPr id="62" name="Elipsa 61"/>
          <p:cNvSpPr/>
          <p:nvPr/>
        </p:nvSpPr>
        <p:spPr>
          <a:xfrm>
            <a:off x="1776438" y="3573016"/>
            <a:ext cx="936104" cy="936104"/>
          </a:xfrm>
          <a:prstGeom prst="ellipse">
            <a:avLst/>
          </a:prstGeom>
          <a:solidFill>
            <a:srgbClr val="9C6F9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9</a:t>
            </a:r>
          </a:p>
        </p:txBody>
      </p:sp>
      <p:sp>
        <p:nvSpPr>
          <p:cNvPr id="63" name="Elipsa 62"/>
          <p:cNvSpPr/>
          <p:nvPr/>
        </p:nvSpPr>
        <p:spPr>
          <a:xfrm>
            <a:off x="2505478" y="4725144"/>
            <a:ext cx="936104" cy="936104"/>
          </a:xfrm>
          <a:prstGeom prst="ellipse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8</a:t>
            </a:r>
          </a:p>
        </p:txBody>
      </p:sp>
      <p:sp>
        <p:nvSpPr>
          <p:cNvPr id="64" name="Elipsa 63"/>
          <p:cNvSpPr/>
          <p:nvPr/>
        </p:nvSpPr>
        <p:spPr>
          <a:xfrm>
            <a:off x="3737478" y="5373216"/>
            <a:ext cx="936104" cy="936104"/>
          </a:xfrm>
          <a:prstGeom prst="ellipse">
            <a:avLst/>
          </a:prstGeom>
          <a:solidFill>
            <a:srgbClr val="6600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7</a:t>
            </a:r>
          </a:p>
        </p:txBody>
      </p:sp>
      <p:sp>
        <p:nvSpPr>
          <p:cNvPr id="65" name="Elipsa 64"/>
          <p:cNvSpPr/>
          <p:nvPr/>
        </p:nvSpPr>
        <p:spPr>
          <a:xfrm>
            <a:off x="6228184" y="4797152"/>
            <a:ext cx="936104" cy="936104"/>
          </a:xfrm>
          <a:prstGeom prst="ellipse">
            <a:avLst/>
          </a:prstGeom>
          <a:solidFill>
            <a:srgbClr val="C5804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5</a:t>
            </a:r>
          </a:p>
        </p:txBody>
      </p:sp>
      <p:sp>
        <p:nvSpPr>
          <p:cNvPr id="66" name="Elipsa 65"/>
          <p:cNvSpPr/>
          <p:nvPr/>
        </p:nvSpPr>
        <p:spPr>
          <a:xfrm>
            <a:off x="5004048" y="5373216"/>
            <a:ext cx="936104" cy="936104"/>
          </a:xfrm>
          <a:prstGeom prst="ellipse">
            <a:avLst/>
          </a:prstGeom>
          <a:solidFill>
            <a:srgbClr val="FF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6</a:t>
            </a:r>
          </a:p>
        </p:txBody>
      </p:sp>
      <p:sp>
        <p:nvSpPr>
          <p:cNvPr id="67" name="Elipsa 66"/>
          <p:cNvSpPr/>
          <p:nvPr/>
        </p:nvSpPr>
        <p:spPr>
          <a:xfrm>
            <a:off x="6948264" y="2369191"/>
            <a:ext cx="936104" cy="936104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3</a:t>
            </a:r>
          </a:p>
        </p:txBody>
      </p:sp>
      <p:sp>
        <p:nvSpPr>
          <p:cNvPr id="68" name="Elipsa 67"/>
          <p:cNvSpPr/>
          <p:nvPr/>
        </p:nvSpPr>
        <p:spPr>
          <a:xfrm>
            <a:off x="6847270" y="3589858"/>
            <a:ext cx="936104" cy="936104"/>
          </a:xfrm>
          <a:prstGeom prst="ellipse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4</a:t>
            </a:r>
          </a:p>
        </p:txBody>
      </p:sp>
      <p:sp>
        <p:nvSpPr>
          <p:cNvPr id="23" name="Prostokąt zaokrąglony 22">
            <a:hlinkClick r:id="rId2" action="ppaction://hlinksldjump"/>
          </p:cNvPr>
          <p:cNvSpPr/>
          <p:nvPr/>
        </p:nvSpPr>
        <p:spPr>
          <a:xfrm>
            <a:off x="323528" y="5841268"/>
            <a:ext cx="1512168" cy="7560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4400" dirty="0" smtClean="0"/>
              <a:t>SPIN</a:t>
            </a:r>
            <a:endParaRPr lang="pl-PL" sz="4400" dirty="0"/>
          </a:p>
        </p:txBody>
      </p:sp>
      <p:sp>
        <p:nvSpPr>
          <p:cNvPr id="25" name="Strzałka w górę 24"/>
          <p:cNvSpPr/>
          <p:nvPr/>
        </p:nvSpPr>
        <p:spPr>
          <a:xfrm rot="8038888">
            <a:off x="5376971" y="3109550"/>
            <a:ext cx="288032" cy="1959414"/>
          </a:xfrm>
          <a:prstGeom prst="up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3236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lipsa 6"/>
          <p:cNvSpPr/>
          <p:nvPr/>
        </p:nvSpPr>
        <p:spPr>
          <a:xfrm>
            <a:off x="1475656" y="116632"/>
            <a:ext cx="6696744" cy="662473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cxnSp>
        <p:nvCxnSpPr>
          <p:cNvPr id="9" name="Łącznik prostoliniowy 8"/>
          <p:cNvCxnSpPr>
            <a:stCxn id="7" idx="0"/>
            <a:endCxn id="7" idx="4"/>
          </p:cNvCxnSpPr>
          <p:nvPr/>
        </p:nvCxnSpPr>
        <p:spPr>
          <a:xfrm>
            <a:off x="4824028" y="116632"/>
            <a:ext cx="0" cy="6624736"/>
          </a:xfrm>
          <a:prstGeom prst="line">
            <a:avLst/>
          </a:prstGeom>
          <a:ln w="25400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Łącznik prostoliniowy 21"/>
          <p:cNvCxnSpPr>
            <a:stCxn id="7" idx="0"/>
            <a:endCxn id="7" idx="0"/>
          </p:cNvCxnSpPr>
          <p:nvPr/>
        </p:nvCxnSpPr>
        <p:spPr>
          <a:xfrm>
            <a:off x="4824028" y="116632"/>
            <a:ext cx="0" cy="0"/>
          </a:xfrm>
          <a:prstGeom prst="line">
            <a:avLst/>
          </a:prstGeom>
          <a:ln w="15875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Łącznik prostoliniowy 23"/>
          <p:cNvCxnSpPr>
            <a:stCxn id="7" idx="2"/>
            <a:endCxn id="7" idx="6"/>
          </p:cNvCxnSpPr>
          <p:nvPr/>
        </p:nvCxnSpPr>
        <p:spPr>
          <a:xfrm>
            <a:off x="1475656" y="3429000"/>
            <a:ext cx="6696744" cy="0"/>
          </a:xfrm>
          <a:prstGeom prst="line">
            <a:avLst/>
          </a:prstGeom>
          <a:ln w="25400" cap="rnd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3" name="Łącznik prostoliniowy 1032"/>
          <p:cNvCxnSpPr/>
          <p:nvPr/>
        </p:nvCxnSpPr>
        <p:spPr>
          <a:xfrm>
            <a:off x="1907704" y="1808820"/>
            <a:ext cx="5832648" cy="324036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5" name="Łącznik prostoliniowy 1034"/>
          <p:cNvCxnSpPr/>
          <p:nvPr/>
        </p:nvCxnSpPr>
        <p:spPr>
          <a:xfrm>
            <a:off x="3203848" y="548680"/>
            <a:ext cx="3240360" cy="576064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0" name="Łącznik prostoliniowy 1039"/>
          <p:cNvCxnSpPr/>
          <p:nvPr/>
        </p:nvCxnSpPr>
        <p:spPr>
          <a:xfrm flipH="1">
            <a:off x="3203848" y="548680"/>
            <a:ext cx="3240360" cy="576064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2" name="Łącznik prostoliniowy 1041"/>
          <p:cNvCxnSpPr/>
          <p:nvPr/>
        </p:nvCxnSpPr>
        <p:spPr>
          <a:xfrm flipH="1">
            <a:off x="1835696" y="1916832"/>
            <a:ext cx="5947678" cy="3024336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9" name="Elipsa 1048"/>
          <p:cNvSpPr/>
          <p:nvPr/>
        </p:nvSpPr>
        <p:spPr>
          <a:xfrm>
            <a:off x="2555776" y="1095054"/>
            <a:ext cx="936104" cy="9361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11</a:t>
            </a:r>
          </a:p>
        </p:txBody>
      </p:sp>
      <p:sp>
        <p:nvSpPr>
          <p:cNvPr id="58" name="Elipsa 57"/>
          <p:cNvSpPr/>
          <p:nvPr/>
        </p:nvSpPr>
        <p:spPr>
          <a:xfrm>
            <a:off x="3779912" y="404664"/>
            <a:ext cx="936104" cy="936104"/>
          </a:xfrm>
          <a:prstGeom prst="ellipse">
            <a:avLst/>
          </a:prstGeom>
          <a:solidFill>
            <a:srgbClr val="FF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12</a:t>
            </a:r>
          </a:p>
        </p:txBody>
      </p:sp>
      <p:sp>
        <p:nvSpPr>
          <p:cNvPr id="59" name="Elipsa 58"/>
          <p:cNvSpPr/>
          <p:nvPr/>
        </p:nvSpPr>
        <p:spPr>
          <a:xfrm>
            <a:off x="5076056" y="441357"/>
            <a:ext cx="936104" cy="936104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</a:t>
            </a:r>
          </a:p>
        </p:txBody>
      </p:sp>
      <p:sp>
        <p:nvSpPr>
          <p:cNvPr id="60" name="Elipsa 59"/>
          <p:cNvSpPr/>
          <p:nvPr/>
        </p:nvSpPr>
        <p:spPr>
          <a:xfrm>
            <a:off x="1776438" y="2276872"/>
            <a:ext cx="936104" cy="936104"/>
          </a:xfrm>
          <a:prstGeom prst="ellipse">
            <a:avLst/>
          </a:prstGeom>
          <a:solidFill>
            <a:srgbClr val="FF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10</a:t>
            </a:r>
          </a:p>
        </p:txBody>
      </p:sp>
      <p:sp>
        <p:nvSpPr>
          <p:cNvPr id="61" name="Elipsa 60"/>
          <p:cNvSpPr/>
          <p:nvPr/>
        </p:nvSpPr>
        <p:spPr>
          <a:xfrm>
            <a:off x="6228184" y="1097691"/>
            <a:ext cx="936104" cy="936104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2</a:t>
            </a:r>
          </a:p>
        </p:txBody>
      </p:sp>
      <p:sp>
        <p:nvSpPr>
          <p:cNvPr id="62" name="Elipsa 61"/>
          <p:cNvSpPr/>
          <p:nvPr/>
        </p:nvSpPr>
        <p:spPr>
          <a:xfrm>
            <a:off x="1776438" y="3573016"/>
            <a:ext cx="936104" cy="936104"/>
          </a:xfrm>
          <a:prstGeom prst="ellipse">
            <a:avLst/>
          </a:prstGeom>
          <a:solidFill>
            <a:srgbClr val="9C6F9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9</a:t>
            </a:r>
          </a:p>
        </p:txBody>
      </p:sp>
      <p:sp>
        <p:nvSpPr>
          <p:cNvPr id="63" name="Elipsa 62"/>
          <p:cNvSpPr/>
          <p:nvPr/>
        </p:nvSpPr>
        <p:spPr>
          <a:xfrm>
            <a:off x="2505478" y="4725144"/>
            <a:ext cx="936104" cy="936104"/>
          </a:xfrm>
          <a:prstGeom prst="ellipse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8</a:t>
            </a:r>
          </a:p>
        </p:txBody>
      </p:sp>
      <p:sp>
        <p:nvSpPr>
          <p:cNvPr id="64" name="Elipsa 63"/>
          <p:cNvSpPr/>
          <p:nvPr/>
        </p:nvSpPr>
        <p:spPr>
          <a:xfrm>
            <a:off x="3737478" y="5373216"/>
            <a:ext cx="936104" cy="936104"/>
          </a:xfrm>
          <a:prstGeom prst="ellipse">
            <a:avLst/>
          </a:prstGeom>
          <a:solidFill>
            <a:srgbClr val="6600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7</a:t>
            </a:r>
          </a:p>
        </p:txBody>
      </p:sp>
      <p:sp>
        <p:nvSpPr>
          <p:cNvPr id="65" name="Elipsa 64"/>
          <p:cNvSpPr/>
          <p:nvPr/>
        </p:nvSpPr>
        <p:spPr>
          <a:xfrm>
            <a:off x="6228184" y="4797152"/>
            <a:ext cx="936104" cy="936104"/>
          </a:xfrm>
          <a:prstGeom prst="ellipse">
            <a:avLst/>
          </a:prstGeom>
          <a:solidFill>
            <a:srgbClr val="C5804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5</a:t>
            </a:r>
          </a:p>
        </p:txBody>
      </p:sp>
      <p:sp>
        <p:nvSpPr>
          <p:cNvPr id="66" name="Elipsa 65"/>
          <p:cNvSpPr/>
          <p:nvPr/>
        </p:nvSpPr>
        <p:spPr>
          <a:xfrm>
            <a:off x="5004048" y="5373216"/>
            <a:ext cx="936104" cy="936104"/>
          </a:xfrm>
          <a:prstGeom prst="ellipse">
            <a:avLst/>
          </a:prstGeom>
          <a:solidFill>
            <a:srgbClr val="FF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6</a:t>
            </a:r>
          </a:p>
        </p:txBody>
      </p:sp>
      <p:sp>
        <p:nvSpPr>
          <p:cNvPr id="67" name="Elipsa 66"/>
          <p:cNvSpPr/>
          <p:nvPr/>
        </p:nvSpPr>
        <p:spPr>
          <a:xfrm>
            <a:off x="6948264" y="2369191"/>
            <a:ext cx="936104" cy="936104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3</a:t>
            </a:r>
          </a:p>
        </p:txBody>
      </p:sp>
      <p:sp>
        <p:nvSpPr>
          <p:cNvPr id="68" name="Elipsa 67"/>
          <p:cNvSpPr/>
          <p:nvPr/>
        </p:nvSpPr>
        <p:spPr>
          <a:xfrm>
            <a:off x="6847270" y="3589858"/>
            <a:ext cx="936104" cy="936104"/>
          </a:xfrm>
          <a:prstGeom prst="ellipse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4</a:t>
            </a:r>
          </a:p>
        </p:txBody>
      </p:sp>
      <p:sp>
        <p:nvSpPr>
          <p:cNvPr id="23" name="Prostokąt zaokrąglony 22">
            <a:hlinkClick r:id="rId2" action="ppaction://hlinksldjump"/>
          </p:cNvPr>
          <p:cNvSpPr/>
          <p:nvPr/>
        </p:nvSpPr>
        <p:spPr>
          <a:xfrm>
            <a:off x="323528" y="5841268"/>
            <a:ext cx="1512168" cy="7560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4400" dirty="0" smtClean="0"/>
              <a:t>SPIN</a:t>
            </a:r>
            <a:endParaRPr lang="pl-PL" sz="4400" dirty="0"/>
          </a:p>
        </p:txBody>
      </p:sp>
      <p:sp>
        <p:nvSpPr>
          <p:cNvPr id="25" name="Strzałka w górę 24"/>
          <p:cNvSpPr/>
          <p:nvPr/>
        </p:nvSpPr>
        <p:spPr>
          <a:xfrm rot="13373843">
            <a:off x="4000885" y="3145971"/>
            <a:ext cx="288032" cy="1959414"/>
          </a:xfrm>
          <a:prstGeom prst="up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3236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lipsa 6"/>
          <p:cNvSpPr/>
          <p:nvPr/>
        </p:nvSpPr>
        <p:spPr>
          <a:xfrm>
            <a:off x="1475656" y="116632"/>
            <a:ext cx="6696744" cy="662473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cxnSp>
        <p:nvCxnSpPr>
          <p:cNvPr id="9" name="Łącznik prostoliniowy 8"/>
          <p:cNvCxnSpPr>
            <a:stCxn id="7" idx="0"/>
            <a:endCxn id="7" idx="4"/>
          </p:cNvCxnSpPr>
          <p:nvPr/>
        </p:nvCxnSpPr>
        <p:spPr>
          <a:xfrm>
            <a:off x="4824028" y="116632"/>
            <a:ext cx="0" cy="6624736"/>
          </a:xfrm>
          <a:prstGeom prst="line">
            <a:avLst/>
          </a:prstGeom>
          <a:ln w="25400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Łącznik prostoliniowy 21"/>
          <p:cNvCxnSpPr>
            <a:stCxn id="7" idx="0"/>
            <a:endCxn id="7" idx="0"/>
          </p:cNvCxnSpPr>
          <p:nvPr/>
        </p:nvCxnSpPr>
        <p:spPr>
          <a:xfrm>
            <a:off x="4824028" y="116632"/>
            <a:ext cx="0" cy="0"/>
          </a:xfrm>
          <a:prstGeom prst="line">
            <a:avLst/>
          </a:prstGeom>
          <a:ln w="15875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Łącznik prostoliniowy 23"/>
          <p:cNvCxnSpPr>
            <a:stCxn id="7" idx="2"/>
            <a:endCxn id="7" idx="6"/>
          </p:cNvCxnSpPr>
          <p:nvPr/>
        </p:nvCxnSpPr>
        <p:spPr>
          <a:xfrm>
            <a:off x="1475656" y="3429000"/>
            <a:ext cx="6696744" cy="0"/>
          </a:xfrm>
          <a:prstGeom prst="line">
            <a:avLst/>
          </a:prstGeom>
          <a:ln w="25400" cap="rnd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3" name="Łącznik prostoliniowy 1032"/>
          <p:cNvCxnSpPr/>
          <p:nvPr/>
        </p:nvCxnSpPr>
        <p:spPr>
          <a:xfrm>
            <a:off x="1907704" y="1808820"/>
            <a:ext cx="5832648" cy="324036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5" name="Łącznik prostoliniowy 1034"/>
          <p:cNvCxnSpPr/>
          <p:nvPr/>
        </p:nvCxnSpPr>
        <p:spPr>
          <a:xfrm>
            <a:off x="3203848" y="548680"/>
            <a:ext cx="3240360" cy="576064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0" name="Łącznik prostoliniowy 1039"/>
          <p:cNvCxnSpPr/>
          <p:nvPr/>
        </p:nvCxnSpPr>
        <p:spPr>
          <a:xfrm flipH="1">
            <a:off x="3203848" y="548680"/>
            <a:ext cx="3240360" cy="576064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2" name="Łącznik prostoliniowy 1041"/>
          <p:cNvCxnSpPr/>
          <p:nvPr/>
        </p:nvCxnSpPr>
        <p:spPr>
          <a:xfrm flipH="1">
            <a:off x="1835696" y="1916832"/>
            <a:ext cx="5947678" cy="3024336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9" name="Elipsa 1048"/>
          <p:cNvSpPr/>
          <p:nvPr/>
        </p:nvSpPr>
        <p:spPr>
          <a:xfrm>
            <a:off x="2555776" y="1095054"/>
            <a:ext cx="936104" cy="9361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11</a:t>
            </a:r>
          </a:p>
        </p:txBody>
      </p:sp>
      <p:sp>
        <p:nvSpPr>
          <p:cNvPr id="58" name="Elipsa 57"/>
          <p:cNvSpPr/>
          <p:nvPr/>
        </p:nvSpPr>
        <p:spPr>
          <a:xfrm>
            <a:off x="3779912" y="404664"/>
            <a:ext cx="936104" cy="936104"/>
          </a:xfrm>
          <a:prstGeom prst="ellipse">
            <a:avLst/>
          </a:prstGeom>
          <a:solidFill>
            <a:srgbClr val="FF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12</a:t>
            </a:r>
          </a:p>
        </p:txBody>
      </p:sp>
      <p:sp>
        <p:nvSpPr>
          <p:cNvPr id="59" name="Elipsa 58"/>
          <p:cNvSpPr/>
          <p:nvPr/>
        </p:nvSpPr>
        <p:spPr>
          <a:xfrm>
            <a:off x="5076056" y="441357"/>
            <a:ext cx="936104" cy="936104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</a:t>
            </a:r>
          </a:p>
        </p:txBody>
      </p:sp>
      <p:sp>
        <p:nvSpPr>
          <p:cNvPr id="60" name="Elipsa 59"/>
          <p:cNvSpPr/>
          <p:nvPr/>
        </p:nvSpPr>
        <p:spPr>
          <a:xfrm>
            <a:off x="1776438" y="2276872"/>
            <a:ext cx="936104" cy="936104"/>
          </a:xfrm>
          <a:prstGeom prst="ellipse">
            <a:avLst/>
          </a:prstGeom>
          <a:solidFill>
            <a:srgbClr val="FF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10</a:t>
            </a:r>
          </a:p>
        </p:txBody>
      </p:sp>
      <p:sp>
        <p:nvSpPr>
          <p:cNvPr id="61" name="Elipsa 60"/>
          <p:cNvSpPr/>
          <p:nvPr/>
        </p:nvSpPr>
        <p:spPr>
          <a:xfrm>
            <a:off x="6228184" y="1097691"/>
            <a:ext cx="936104" cy="936104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2</a:t>
            </a:r>
          </a:p>
        </p:txBody>
      </p:sp>
      <p:sp>
        <p:nvSpPr>
          <p:cNvPr id="62" name="Elipsa 61"/>
          <p:cNvSpPr/>
          <p:nvPr/>
        </p:nvSpPr>
        <p:spPr>
          <a:xfrm>
            <a:off x="1776438" y="3573016"/>
            <a:ext cx="936104" cy="936104"/>
          </a:xfrm>
          <a:prstGeom prst="ellipse">
            <a:avLst/>
          </a:prstGeom>
          <a:solidFill>
            <a:srgbClr val="9C6F9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9</a:t>
            </a:r>
          </a:p>
        </p:txBody>
      </p:sp>
      <p:sp>
        <p:nvSpPr>
          <p:cNvPr id="63" name="Elipsa 62"/>
          <p:cNvSpPr/>
          <p:nvPr/>
        </p:nvSpPr>
        <p:spPr>
          <a:xfrm>
            <a:off x="2505478" y="4725144"/>
            <a:ext cx="936104" cy="936104"/>
          </a:xfrm>
          <a:prstGeom prst="ellipse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8</a:t>
            </a:r>
          </a:p>
        </p:txBody>
      </p:sp>
      <p:sp>
        <p:nvSpPr>
          <p:cNvPr id="64" name="Elipsa 63"/>
          <p:cNvSpPr/>
          <p:nvPr/>
        </p:nvSpPr>
        <p:spPr>
          <a:xfrm>
            <a:off x="3737478" y="5373216"/>
            <a:ext cx="936104" cy="936104"/>
          </a:xfrm>
          <a:prstGeom prst="ellipse">
            <a:avLst/>
          </a:prstGeom>
          <a:solidFill>
            <a:srgbClr val="6600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7</a:t>
            </a:r>
          </a:p>
        </p:txBody>
      </p:sp>
      <p:sp>
        <p:nvSpPr>
          <p:cNvPr id="65" name="Elipsa 64"/>
          <p:cNvSpPr/>
          <p:nvPr/>
        </p:nvSpPr>
        <p:spPr>
          <a:xfrm>
            <a:off x="6228184" y="4797152"/>
            <a:ext cx="936104" cy="936104"/>
          </a:xfrm>
          <a:prstGeom prst="ellipse">
            <a:avLst/>
          </a:prstGeom>
          <a:solidFill>
            <a:srgbClr val="C5804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5</a:t>
            </a:r>
          </a:p>
        </p:txBody>
      </p:sp>
      <p:sp>
        <p:nvSpPr>
          <p:cNvPr id="66" name="Elipsa 65"/>
          <p:cNvSpPr/>
          <p:nvPr/>
        </p:nvSpPr>
        <p:spPr>
          <a:xfrm>
            <a:off x="5004048" y="5373216"/>
            <a:ext cx="936104" cy="936104"/>
          </a:xfrm>
          <a:prstGeom prst="ellipse">
            <a:avLst/>
          </a:prstGeom>
          <a:solidFill>
            <a:srgbClr val="FF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6</a:t>
            </a:r>
          </a:p>
        </p:txBody>
      </p:sp>
      <p:sp>
        <p:nvSpPr>
          <p:cNvPr id="67" name="Elipsa 66"/>
          <p:cNvSpPr/>
          <p:nvPr/>
        </p:nvSpPr>
        <p:spPr>
          <a:xfrm>
            <a:off x="6948264" y="2369191"/>
            <a:ext cx="936104" cy="936104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3</a:t>
            </a:r>
          </a:p>
        </p:txBody>
      </p:sp>
      <p:sp>
        <p:nvSpPr>
          <p:cNvPr id="68" name="Elipsa 67"/>
          <p:cNvSpPr/>
          <p:nvPr/>
        </p:nvSpPr>
        <p:spPr>
          <a:xfrm>
            <a:off x="6847270" y="3589858"/>
            <a:ext cx="936104" cy="936104"/>
          </a:xfrm>
          <a:prstGeom prst="ellipse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4</a:t>
            </a:r>
          </a:p>
        </p:txBody>
      </p:sp>
      <p:sp>
        <p:nvSpPr>
          <p:cNvPr id="23" name="Prostokąt zaokrąglony 22">
            <a:hlinkClick r:id="rId2" action="ppaction://hlinksldjump"/>
          </p:cNvPr>
          <p:cNvSpPr/>
          <p:nvPr/>
        </p:nvSpPr>
        <p:spPr>
          <a:xfrm>
            <a:off x="323528" y="5841268"/>
            <a:ext cx="1512168" cy="7560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4400" dirty="0" smtClean="0"/>
              <a:t>SPIN</a:t>
            </a:r>
            <a:endParaRPr lang="pl-PL" sz="4400" dirty="0"/>
          </a:p>
        </p:txBody>
      </p:sp>
      <p:sp>
        <p:nvSpPr>
          <p:cNvPr id="25" name="Strzałka w górę 24"/>
          <p:cNvSpPr/>
          <p:nvPr/>
        </p:nvSpPr>
        <p:spPr>
          <a:xfrm rot="4662771">
            <a:off x="5693458" y="2186931"/>
            <a:ext cx="288032" cy="2068841"/>
          </a:xfrm>
          <a:prstGeom prst="up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3236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lipsa 6"/>
          <p:cNvSpPr/>
          <p:nvPr/>
        </p:nvSpPr>
        <p:spPr>
          <a:xfrm>
            <a:off x="1475656" y="116632"/>
            <a:ext cx="6696744" cy="662473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cxnSp>
        <p:nvCxnSpPr>
          <p:cNvPr id="9" name="Łącznik prostoliniowy 8"/>
          <p:cNvCxnSpPr>
            <a:stCxn id="7" idx="0"/>
            <a:endCxn id="7" idx="4"/>
          </p:cNvCxnSpPr>
          <p:nvPr/>
        </p:nvCxnSpPr>
        <p:spPr>
          <a:xfrm>
            <a:off x="4824028" y="116632"/>
            <a:ext cx="0" cy="6624736"/>
          </a:xfrm>
          <a:prstGeom prst="line">
            <a:avLst/>
          </a:prstGeom>
          <a:ln w="25400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Łącznik prostoliniowy 21"/>
          <p:cNvCxnSpPr>
            <a:stCxn id="7" idx="0"/>
            <a:endCxn id="7" idx="0"/>
          </p:cNvCxnSpPr>
          <p:nvPr/>
        </p:nvCxnSpPr>
        <p:spPr>
          <a:xfrm>
            <a:off x="4824028" y="116632"/>
            <a:ext cx="0" cy="0"/>
          </a:xfrm>
          <a:prstGeom prst="line">
            <a:avLst/>
          </a:prstGeom>
          <a:ln w="15875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Łącznik prostoliniowy 23"/>
          <p:cNvCxnSpPr>
            <a:stCxn id="7" idx="2"/>
            <a:endCxn id="7" idx="6"/>
          </p:cNvCxnSpPr>
          <p:nvPr/>
        </p:nvCxnSpPr>
        <p:spPr>
          <a:xfrm>
            <a:off x="1475656" y="3429000"/>
            <a:ext cx="6696744" cy="0"/>
          </a:xfrm>
          <a:prstGeom prst="line">
            <a:avLst/>
          </a:prstGeom>
          <a:ln w="25400" cap="rnd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3" name="Łącznik prostoliniowy 1032"/>
          <p:cNvCxnSpPr/>
          <p:nvPr/>
        </p:nvCxnSpPr>
        <p:spPr>
          <a:xfrm>
            <a:off x="1907704" y="1808820"/>
            <a:ext cx="5832648" cy="324036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5" name="Łącznik prostoliniowy 1034"/>
          <p:cNvCxnSpPr/>
          <p:nvPr/>
        </p:nvCxnSpPr>
        <p:spPr>
          <a:xfrm>
            <a:off x="3203848" y="548680"/>
            <a:ext cx="3240360" cy="576064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0" name="Łącznik prostoliniowy 1039"/>
          <p:cNvCxnSpPr/>
          <p:nvPr/>
        </p:nvCxnSpPr>
        <p:spPr>
          <a:xfrm flipH="1">
            <a:off x="3203848" y="548680"/>
            <a:ext cx="3240360" cy="576064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2" name="Łącznik prostoliniowy 1041"/>
          <p:cNvCxnSpPr/>
          <p:nvPr/>
        </p:nvCxnSpPr>
        <p:spPr>
          <a:xfrm flipH="1">
            <a:off x="1835696" y="1916832"/>
            <a:ext cx="5947678" cy="3024336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9" name="Elipsa 1048"/>
          <p:cNvSpPr/>
          <p:nvPr/>
        </p:nvSpPr>
        <p:spPr>
          <a:xfrm>
            <a:off x="2555776" y="1095054"/>
            <a:ext cx="936104" cy="9361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11</a:t>
            </a:r>
          </a:p>
        </p:txBody>
      </p:sp>
      <p:sp>
        <p:nvSpPr>
          <p:cNvPr id="58" name="Elipsa 57"/>
          <p:cNvSpPr/>
          <p:nvPr/>
        </p:nvSpPr>
        <p:spPr>
          <a:xfrm>
            <a:off x="3779912" y="404664"/>
            <a:ext cx="936104" cy="936104"/>
          </a:xfrm>
          <a:prstGeom prst="ellipse">
            <a:avLst/>
          </a:prstGeom>
          <a:solidFill>
            <a:srgbClr val="FF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12</a:t>
            </a:r>
          </a:p>
        </p:txBody>
      </p:sp>
      <p:sp>
        <p:nvSpPr>
          <p:cNvPr id="59" name="Elipsa 58"/>
          <p:cNvSpPr/>
          <p:nvPr/>
        </p:nvSpPr>
        <p:spPr>
          <a:xfrm>
            <a:off x="5076056" y="441357"/>
            <a:ext cx="936104" cy="936104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</a:t>
            </a:r>
          </a:p>
        </p:txBody>
      </p:sp>
      <p:sp>
        <p:nvSpPr>
          <p:cNvPr id="60" name="Elipsa 59"/>
          <p:cNvSpPr/>
          <p:nvPr/>
        </p:nvSpPr>
        <p:spPr>
          <a:xfrm>
            <a:off x="1776438" y="2276872"/>
            <a:ext cx="936104" cy="936104"/>
          </a:xfrm>
          <a:prstGeom prst="ellipse">
            <a:avLst/>
          </a:prstGeom>
          <a:solidFill>
            <a:srgbClr val="FF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10</a:t>
            </a:r>
          </a:p>
        </p:txBody>
      </p:sp>
      <p:sp>
        <p:nvSpPr>
          <p:cNvPr id="61" name="Elipsa 60"/>
          <p:cNvSpPr/>
          <p:nvPr/>
        </p:nvSpPr>
        <p:spPr>
          <a:xfrm>
            <a:off x="6228184" y="1097691"/>
            <a:ext cx="936104" cy="936104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2</a:t>
            </a:r>
          </a:p>
        </p:txBody>
      </p:sp>
      <p:sp>
        <p:nvSpPr>
          <p:cNvPr id="62" name="Elipsa 61"/>
          <p:cNvSpPr/>
          <p:nvPr/>
        </p:nvSpPr>
        <p:spPr>
          <a:xfrm>
            <a:off x="1776438" y="3573016"/>
            <a:ext cx="936104" cy="936104"/>
          </a:xfrm>
          <a:prstGeom prst="ellipse">
            <a:avLst/>
          </a:prstGeom>
          <a:solidFill>
            <a:srgbClr val="9C6F9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9</a:t>
            </a:r>
          </a:p>
        </p:txBody>
      </p:sp>
      <p:sp>
        <p:nvSpPr>
          <p:cNvPr id="63" name="Elipsa 62"/>
          <p:cNvSpPr/>
          <p:nvPr/>
        </p:nvSpPr>
        <p:spPr>
          <a:xfrm>
            <a:off x="2505478" y="4725144"/>
            <a:ext cx="936104" cy="936104"/>
          </a:xfrm>
          <a:prstGeom prst="ellipse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8</a:t>
            </a:r>
          </a:p>
        </p:txBody>
      </p:sp>
      <p:sp>
        <p:nvSpPr>
          <p:cNvPr id="64" name="Elipsa 63"/>
          <p:cNvSpPr/>
          <p:nvPr/>
        </p:nvSpPr>
        <p:spPr>
          <a:xfrm>
            <a:off x="3737478" y="5373216"/>
            <a:ext cx="936104" cy="936104"/>
          </a:xfrm>
          <a:prstGeom prst="ellipse">
            <a:avLst/>
          </a:prstGeom>
          <a:solidFill>
            <a:srgbClr val="6600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7</a:t>
            </a:r>
          </a:p>
        </p:txBody>
      </p:sp>
      <p:sp>
        <p:nvSpPr>
          <p:cNvPr id="65" name="Elipsa 64"/>
          <p:cNvSpPr/>
          <p:nvPr/>
        </p:nvSpPr>
        <p:spPr>
          <a:xfrm>
            <a:off x="6228184" y="4797152"/>
            <a:ext cx="936104" cy="936104"/>
          </a:xfrm>
          <a:prstGeom prst="ellipse">
            <a:avLst/>
          </a:prstGeom>
          <a:solidFill>
            <a:srgbClr val="C5804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5</a:t>
            </a:r>
          </a:p>
        </p:txBody>
      </p:sp>
      <p:sp>
        <p:nvSpPr>
          <p:cNvPr id="66" name="Elipsa 65"/>
          <p:cNvSpPr/>
          <p:nvPr/>
        </p:nvSpPr>
        <p:spPr>
          <a:xfrm>
            <a:off x="5004048" y="5373216"/>
            <a:ext cx="936104" cy="936104"/>
          </a:xfrm>
          <a:prstGeom prst="ellipse">
            <a:avLst/>
          </a:prstGeom>
          <a:solidFill>
            <a:srgbClr val="FF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6</a:t>
            </a:r>
          </a:p>
        </p:txBody>
      </p:sp>
      <p:sp>
        <p:nvSpPr>
          <p:cNvPr id="67" name="Elipsa 66"/>
          <p:cNvSpPr/>
          <p:nvPr/>
        </p:nvSpPr>
        <p:spPr>
          <a:xfrm>
            <a:off x="6948264" y="2369191"/>
            <a:ext cx="936104" cy="936104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3</a:t>
            </a:r>
          </a:p>
        </p:txBody>
      </p:sp>
      <p:sp>
        <p:nvSpPr>
          <p:cNvPr id="68" name="Elipsa 67"/>
          <p:cNvSpPr/>
          <p:nvPr/>
        </p:nvSpPr>
        <p:spPr>
          <a:xfrm>
            <a:off x="6847270" y="3589858"/>
            <a:ext cx="936104" cy="936104"/>
          </a:xfrm>
          <a:prstGeom prst="ellipse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4</a:t>
            </a:r>
          </a:p>
        </p:txBody>
      </p:sp>
      <p:sp>
        <p:nvSpPr>
          <p:cNvPr id="23" name="Prostokąt zaokrąglony 22">
            <a:hlinkClick r:id="rId2" action="ppaction://hlinksldjump"/>
          </p:cNvPr>
          <p:cNvSpPr/>
          <p:nvPr/>
        </p:nvSpPr>
        <p:spPr>
          <a:xfrm>
            <a:off x="323528" y="5841268"/>
            <a:ext cx="1512168" cy="7560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4400" dirty="0" smtClean="0"/>
              <a:t>SPIN</a:t>
            </a:r>
            <a:endParaRPr lang="pl-PL" sz="4400" dirty="0"/>
          </a:p>
        </p:txBody>
      </p:sp>
      <p:sp>
        <p:nvSpPr>
          <p:cNvPr id="25" name="Strzałka w górę 24"/>
          <p:cNvSpPr/>
          <p:nvPr/>
        </p:nvSpPr>
        <p:spPr>
          <a:xfrm rot="11718419">
            <a:off x="4417811" y="3395972"/>
            <a:ext cx="288032" cy="1890802"/>
          </a:xfrm>
          <a:prstGeom prst="up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3236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lipsa 6"/>
          <p:cNvSpPr/>
          <p:nvPr/>
        </p:nvSpPr>
        <p:spPr>
          <a:xfrm>
            <a:off x="1475656" y="116632"/>
            <a:ext cx="6696744" cy="662473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cxnSp>
        <p:nvCxnSpPr>
          <p:cNvPr id="9" name="Łącznik prostoliniowy 8"/>
          <p:cNvCxnSpPr>
            <a:stCxn id="7" idx="0"/>
            <a:endCxn id="7" idx="4"/>
          </p:cNvCxnSpPr>
          <p:nvPr/>
        </p:nvCxnSpPr>
        <p:spPr>
          <a:xfrm>
            <a:off x="4824028" y="116632"/>
            <a:ext cx="0" cy="6624736"/>
          </a:xfrm>
          <a:prstGeom prst="line">
            <a:avLst/>
          </a:prstGeom>
          <a:ln w="25400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Łącznik prostoliniowy 21"/>
          <p:cNvCxnSpPr>
            <a:stCxn id="7" idx="0"/>
            <a:endCxn id="7" idx="0"/>
          </p:cNvCxnSpPr>
          <p:nvPr/>
        </p:nvCxnSpPr>
        <p:spPr>
          <a:xfrm>
            <a:off x="4824028" y="116632"/>
            <a:ext cx="0" cy="0"/>
          </a:xfrm>
          <a:prstGeom prst="line">
            <a:avLst/>
          </a:prstGeom>
          <a:ln w="15875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Łącznik prostoliniowy 23"/>
          <p:cNvCxnSpPr>
            <a:stCxn id="7" idx="2"/>
            <a:endCxn id="7" idx="6"/>
          </p:cNvCxnSpPr>
          <p:nvPr/>
        </p:nvCxnSpPr>
        <p:spPr>
          <a:xfrm>
            <a:off x="1475656" y="3429000"/>
            <a:ext cx="6696744" cy="0"/>
          </a:xfrm>
          <a:prstGeom prst="line">
            <a:avLst/>
          </a:prstGeom>
          <a:ln w="25400" cap="rnd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3" name="Łącznik prostoliniowy 1032"/>
          <p:cNvCxnSpPr/>
          <p:nvPr/>
        </p:nvCxnSpPr>
        <p:spPr>
          <a:xfrm>
            <a:off x="1907704" y="1808820"/>
            <a:ext cx="5832648" cy="324036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5" name="Łącznik prostoliniowy 1034"/>
          <p:cNvCxnSpPr/>
          <p:nvPr/>
        </p:nvCxnSpPr>
        <p:spPr>
          <a:xfrm>
            <a:off x="3203848" y="548680"/>
            <a:ext cx="3240360" cy="576064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0" name="Łącznik prostoliniowy 1039"/>
          <p:cNvCxnSpPr/>
          <p:nvPr/>
        </p:nvCxnSpPr>
        <p:spPr>
          <a:xfrm flipH="1">
            <a:off x="3203848" y="548680"/>
            <a:ext cx="3240360" cy="576064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2" name="Łącznik prostoliniowy 1041"/>
          <p:cNvCxnSpPr/>
          <p:nvPr/>
        </p:nvCxnSpPr>
        <p:spPr>
          <a:xfrm flipH="1">
            <a:off x="1835696" y="1916832"/>
            <a:ext cx="5947678" cy="3024336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9" name="Elipsa 1048"/>
          <p:cNvSpPr/>
          <p:nvPr/>
        </p:nvSpPr>
        <p:spPr>
          <a:xfrm>
            <a:off x="2555776" y="1095054"/>
            <a:ext cx="936104" cy="9361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11</a:t>
            </a:r>
          </a:p>
        </p:txBody>
      </p:sp>
      <p:sp>
        <p:nvSpPr>
          <p:cNvPr id="58" name="Elipsa 57"/>
          <p:cNvSpPr/>
          <p:nvPr/>
        </p:nvSpPr>
        <p:spPr>
          <a:xfrm>
            <a:off x="3779912" y="404664"/>
            <a:ext cx="936104" cy="936104"/>
          </a:xfrm>
          <a:prstGeom prst="ellipse">
            <a:avLst/>
          </a:prstGeom>
          <a:solidFill>
            <a:srgbClr val="FF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12</a:t>
            </a:r>
          </a:p>
        </p:txBody>
      </p:sp>
      <p:sp>
        <p:nvSpPr>
          <p:cNvPr id="59" name="Elipsa 58"/>
          <p:cNvSpPr/>
          <p:nvPr/>
        </p:nvSpPr>
        <p:spPr>
          <a:xfrm>
            <a:off x="5076056" y="441357"/>
            <a:ext cx="936104" cy="936104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</a:t>
            </a:r>
          </a:p>
        </p:txBody>
      </p:sp>
      <p:sp>
        <p:nvSpPr>
          <p:cNvPr id="60" name="Elipsa 59"/>
          <p:cNvSpPr/>
          <p:nvPr/>
        </p:nvSpPr>
        <p:spPr>
          <a:xfrm>
            <a:off x="1776438" y="2276872"/>
            <a:ext cx="936104" cy="936104"/>
          </a:xfrm>
          <a:prstGeom prst="ellipse">
            <a:avLst/>
          </a:prstGeom>
          <a:solidFill>
            <a:srgbClr val="FF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10</a:t>
            </a:r>
          </a:p>
        </p:txBody>
      </p:sp>
      <p:sp>
        <p:nvSpPr>
          <p:cNvPr id="61" name="Elipsa 60"/>
          <p:cNvSpPr/>
          <p:nvPr/>
        </p:nvSpPr>
        <p:spPr>
          <a:xfrm>
            <a:off x="6228184" y="1097691"/>
            <a:ext cx="936104" cy="936104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2</a:t>
            </a:r>
          </a:p>
        </p:txBody>
      </p:sp>
      <p:sp>
        <p:nvSpPr>
          <p:cNvPr id="62" name="Elipsa 61"/>
          <p:cNvSpPr/>
          <p:nvPr/>
        </p:nvSpPr>
        <p:spPr>
          <a:xfrm>
            <a:off x="1776438" y="3573016"/>
            <a:ext cx="936104" cy="936104"/>
          </a:xfrm>
          <a:prstGeom prst="ellipse">
            <a:avLst/>
          </a:prstGeom>
          <a:solidFill>
            <a:srgbClr val="9C6F9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9</a:t>
            </a:r>
          </a:p>
        </p:txBody>
      </p:sp>
      <p:sp>
        <p:nvSpPr>
          <p:cNvPr id="63" name="Elipsa 62"/>
          <p:cNvSpPr/>
          <p:nvPr/>
        </p:nvSpPr>
        <p:spPr>
          <a:xfrm>
            <a:off x="2505478" y="4725144"/>
            <a:ext cx="936104" cy="936104"/>
          </a:xfrm>
          <a:prstGeom prst="ellipse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8</a:t>
            </a:r>
          </a:p>
        </p:txBody>
      </p:sp>
      <p:sp>
        <p:nvSpPr>
          <p:cNvPr id="64" name="Elipsa 63"/>
          <p:cNvSpPr/>
          <p:nvPr/>
        </p:nvSpPr>
        <p:spPr>
          <a:xfrm>
            <a:off x="3737478" y="5373216"/>
            <a:ext cx="936104" cy="936104"/>
          </a:xfrm>
          <a:prstGeom prst="ellipse">
            <a:avLst/>
          </a:prstGeom>
          <a:solidFill>
            <a:srgbClr val="6600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7</a:t>
            </a:r>
          </a:p>
        </p:txBody>
      </p:sp>
      <p:sp>
        <p:nvSpPr>
          <p:cNvPr id="65" name="Elipsa 64"/>
          <p:cNvSpPr/>
          <p:nvPr/>
        </p:nvSpPr>
        <p:spPr>
          <a:xfrm>
            <a:off x="6228184" y="4797152"/>
            <a:ext cx="936104" cy="936104"/>
          </a:xfrm>
          <a:prstGeom prst="ellipse">
            <a:avLst/>
          </a:prstGeom>
          <a:solidFill>
            <a:srgbClr val="C5804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5</a:t>
            </a:r>
          </a:p>
        </p:txBody>
      </p:sp>
      <p:sp>
        <p:nvSpPr>
          <p:cNvPr id="66" name="Elipsa 65"/>
          <p:cNvSpPr/>
          <p:nvPr/>
        </p:nvSpPr>
        <p:spPr>
          <a:xfrm>
            <a:off x="5004048" y="5373216"/>
            <a:ext cx="936104" cy="936104"/>
          </a:xfrm>
          <a:prstGeom prst="ellipse">
            <a:avLst/>
          </a:prstGeom>
          <a:solidFill>
            <a:srgbClr val="FF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6</a:t>
            </a:r>
          </a:p>
        </p:txBody>
      </p:sp>
      <p:sp>
        <p:nvSpPr>
          <p:cNvPr id="67" name="Elipsa 66"/>
          <p:cNvSpPr/>
          <p:nvPr/>
        </p:nvSpPr>
        <p:spPr>
          <a:xfrm>
            <a:off x="6948264" y="2369191"/>
            <a:ext cx="936104" cy="936104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3</a:t>
            </a:r>
          </a:p>
        </p:txBody>
      </p:sp>
      <p:sp>
        <p:nvSpPr>
          <p:cNvPr id="68" name="Elipsa 67"/>
          <p:cNvSpPr/>
          <p:nvPr/>
        </p:nvSpPr>
        <p:spPr>
          <a:xfrm>
            <a:off x="6847270" y="3589858"/>
            <a:ext cx="936104" cy="936104"/>
          </a:xfrm>
          <a:prstGeom prst="ellipse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4</a:t>
            </a:r>
          </a:p>
        </p:txBody>
      </p:sp>
      <p:sp>
        <p:nvSpPr>
          <p:cNvPr id="23" name="Prostokąt zaokrąglony 22">
            <a:hlinkClick r:id="rId2" action="ppaction://hlinksldjump"/>
          </p:cNvPr>
          <p:cNvSpPr/>
          <p:nvPr/>
        </p:nvSpPr>
        <p:spPr>
          <a:xfrm>
            <a:off x="323528" y="5841268"/>
            <a:ext cx="1512168" cy="7560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4400" dirty="0" smtClean="0"/>
              <a:t>SPIN</a:t>
            </a:r>
            <a:endParaRPr lang="pl-PL" sz="4400" dirty="0"/>
          </a:p>
        </p:txBody>
      </p:sp>
      <p:sp>
        <p:nvSpPr>
          <p:cNvPr id="25" name="Strzałka w górę 24"/>
          <p:cNvSpPr/>
          <p:nvPr/>
        </p:nvSpPr>
        <p:spPr>
          <a:xfrm rot="17015158">
            <a:off x="3739098" y="2155619"/>
            <a:ext cx="288032" cy="2068841"/>
          </a:xfrm>
          <a:prstGeom prst="up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3236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lipsa 6"/>
          <p:cNvSpPr/>
          <p:nvPr/>
        </p:nvSpPr>
        <p:spPr>
          <a:xfrm>
            <a:off x="1475656" y="116632"/>
            <a:ext cx="6696744" cy="662473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cxnSp>
        <p:nvCxnSpPr>
          <p:cNvPr id="9" name="Łącznik prostoliniowy 8"/>
          <p:cNvCxnSpPr>
            <a:stCxn id="7" idx="0"/>
            <a:endCxn id="7" idx="4"/>
          </p:cNvCxnSpPr>
          <p:nvPr/>
        </p:nvCxnSpPr>
        <p:spPr>
          <a:xfrm>
            <a:off x="4824028" y="116632"/>
            <a:ext cx="0" cy="6624736"/>
          </a:xfrm>
          <a:prstGeom prst="line">
            <a:avLst/>
          </a:prstGeom>
          <a:ln w="25400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Łącznik prostoliniowy 21"/>
          <p:cNvCxnSpPr>
            <a:stCxn id="7" idx="0"/>
            <a:endCxn id="7" idx="0"/>
          </p:cNvCxnSpPr>
          <p:nvPr/>
        </p:nvCxnSpPr>
        <p:spPr>
          <a:xfrm>
            <a:off x="4824028" y="116632"/>
            <a:ext cx="0" cy="0"/>
          </a:xfrm>
          <a:prstGeom prst="line">
            <a:avLst/>
          </a:prstGeom>
          <a:ln w="15875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Łącznik prostoliniowy 23"/>
          <p:cNvCxnSpPr>
            <a:stCxn id="7" idx="2"/>
            <a:endCxn id="7" idx="6"/>
          </p:cNvCxnSpPr>
          <p:nvPr/>
        </p:nvCxnSpPr>
        <p:spPr>
          <a:xfrm>
            <a:off x="1475656" y="3429000"/>
            <a:ext cx="6696744" cy="0"/>
          </a:xfrm>
          <a:prstGeom prst="line">
            <a:avLst/>
          </a:prstGeom>
          <a:ln w="25400" cap="rnd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3" name="Łącznik prostoliniowy 1032"/>
          <p:cNvCxnSpPr/>
          <p:nvPr/>
        </p:nvCxnSpPr>
        <p:spPr>
          <a:xfrm>
            <a:off x="1907704" y="1808820"/>
            <a:ext cx="5832648" cy="324036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5" name="Łącznik prostoliniowy 1034"/>
          <p:cNvCxnSpPr/>
          <p:nvPr/>
        </p:nvCxnSpPr>
        <p:spPr>
          <a:xfrm>
            <a:off x="3203848" y="548680"/>
            <a:ext cx="3240360" cy="576064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0" name="Łącznik prostoliniowy 1039"/>
          <p:cNvCxnSpPr/>
          <p:nvPr/>
        </p:nvCxnSpPr>
        <p:spPr>
          <a:xfrm flipH="1">
            <a:off x="3203848" y="548680"/>
            <a:ext cx="3240360" cy="576064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2" name="Łącznik prostoliniowy 1041"/>
          <p:cNvCxnSpPr/>
          <p:nvPr/>
        </p:nvCxnSpPr>
        <p:spPr>
          <a:xfrm flipH="1">
            <a:off x="1835696" y="1916832"/>
            <a:ext cx="5947678" cy="3024336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9" name="Elipsa 1048"/>
          <p:cNvSpPr/>
          <p:nvPr/>
        </p:nvSpPr>
        <p:spPr>
          <a:xfrm>
            <a:off x="2555776" y="1095054"/>
            <a:ext cx="936104" cy="9361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11</a:t>
            </a:r>
          </a:p>
        </p:txBody>
      </p:sp>
      <p:sp>
        <p:nvSpPr>
          <p:cNvPr id="58" name="Elipsa 57"/>
          <p:cNvSpPr/>
          <p:nvPr/>
        </p:nvSpPr>
        <p:spPr>
          <a:xfrm>
            <a:off x="3779912" y="404664"/>
            <a:ext cx="936104" cy="936104"/>
          </a:xfrm>
          <a:prstGeom prst="ellipse">
            <a:avLst/>
          </a:prstGeom>
          <a:solidFill>
            <a:srgbClr val="FF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12</a:t>
            </a:r>
          </a:p>
        </p:txBody>
      </p:sp>
      <p:sp>
        <p:nvSpPr>
          <p:cNvPr id="59" name="Elipsa 58"/>
          <p:cNvSpPr/>
          <p:nvPr/>
        </p:nvSpPr>
        <p:spPr>
          <a:xfrm>
            <a:off x="5076056" y="441357"/>
            <a:ext cx="936104" cy="936104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</a:t>
            </a:r>
          </a:p>
        </p:txBody>
      </p:sp>
      <p:sp>
        <p:nvSpPr>
          <p:cNvPr id="60" name="Elipsa 59"/>
          <p:cNvSpPr/>
          <p:nvPr/>
        </p:nvSpPr>
        <p:spPr>
          <a:xfrm>
            <a:off x="1776438" y="2276872"/>
            <a:ext cx="936104" cy="936104"/>
          </a:xfrm>
          <a:prstGeom prst="ellipse">
            <a:avLst/>
          </a:prstGeom>
          <a:solidFill>
            <a:srgbClr val="FF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10</a:t>
            </a:r>
          </a:p>
        </p:txBody>
      </p:sp>
      <p:sp>
        <p:nvSpPr>
          <p:cNvPr id="61" name="Elipsa 60"/>
          <p:cNvSpPr/>
          <p:nvPr/>
        </p:nvSpPr>
        <p:spPr>
          <a:xfrm>
            <a:off x="6228184" y="1097691"/>
            <a:ext cx="936104" cy="936104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2</a:t>
            </a:r>
          </a:p>
        </p:txBody>
      </p:sp>
      <p:sp>
        <p:nvSpPr>
          <p:cNvPr id="62" name="Elipsa 61"/>
          <p:cNvSpPr/>
          <p:nvPr/>
        </p:nvSpPr>
        <p:spPr>
          <a:xfrm>
            <a:off x="1776438" y="3573016"/>
            <a:ext cx="936104" cy="936104"/>
          </a:xfrm>
          <a:prstGeom prst="ellipse">
            <a:avLst/>
          </a:prstGeom>
          <a:solidFill>
            <a:srgbClr val="9C6F9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9</a:t>
            </a:r>
          </a:p>
        </p:txBody>
      </p:sp>
      <p:sp>
        <p:nvSpPr>
          <p:cNvPr id="63" name="Elipsa 62"/>
          <p:cNvSpPr/>
          <p:nvPr/>
        </p:nvSpPr>
        <p:spPr>
          <a:xfrm>
            <a:off x="2505478" y="4725144"/>
            <a:ext cx="936104" cy="936104"/>
          </a:xfrm>
          <a:prstGeom prst="ellipse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8</a:t>
            </a:r>
          </a:p>
        </p:txBody>
      </p:sp>
      <p:sp>
        <p:nvSpPr>
          <p:cNvPr id="64" name="Elipsa 63"/>
          <p:cNvSpPr/>
          <p:nvPr/>
        </p:nvSpPr>
        <p:spPr>
          <a:xfrm>
            <a:off x="3737478" y="5373216"/>
            <a:ext cx="936104" cy="936104"/>
          </a:xfrm>
          <a:prstGeom prst="ellipse">
            <a:avLst/>
          </a:prstGeom>
          <a:solidFill>
            <a:srgbClr val="6600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7</a:t>
            </a:r>
          </a:p>
        </p:txBody>
      </p:sp>
      <p:sp>
        <p:nvSpPr>
          <p:cNvPr id="65" name="Elipsa 64"/>
          <p:cNvSpPr/>
          <p:nvPr/>
        </p:nvSpPr>
        <p:spPr>
          <a:xfrm>
            <a:off x="6228184" y="4797152"/>
            <a:ext cx="936104" cy="936104"/>
          </a:xfrm>
          <a:prstGeom prst="ellipse">
            <a:avLst/>
          </a:prstGeom>
          <a:solidFill>
            <a:srgbClr val="C5804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5</a:t>
            </a:r>
          </a:p>
        </p:txBody>
      </p:sp>
      <p:sp>
        <p:nvSpPr>
          <p:cNvPr id="66" name="Elipsa 65"/>
          <p:cNvSpPr/>
          <p:nvPr/>
        </p:nvSpPr>
        <p:spPr>
          <a:xfrm>
            <a:off x="5004048" y="5373216"/>
            <a:ext cx="936104" cy="936104"/>
          </a:xfrm>
          <a:prstGeom prst="ellipse">
            <a:avLst/>
          </a:prstGeom>
          <a:solidFill>
            <a:srgbClr val="FF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6</a:t>
            </a:r>
          </a:p>
        </p:txBody>
      </p:sp>
      <p:sp>
        <p:nvSpPr>
          <p:cNvPr id="67" name="Elipsa 66"/>
          <p:cNvSpPr/>
          <p:nvPr/>
        </p:nvSpPr>
        <p:spPr>
          <a:xfrm>
            <a:off x="6948264" y="2369191"/>
            <a:ext cx="936104" cy="936104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3</a:t>
            </a:r>
          </a:p>
        </p:txBody>
      </p:sp>
      <p:sp>
        <p:nvSpPr>
          <p:cNvPr id="68" name="Elipsa 67"/>
          <p:cNvSpPr/>
          <p:nvPr/>
        </p:nvSpPr>
        <p:spPr>
          <a:xfrm>
            <a:off x="6847270" y="3589858"/>
            <a:ext cx="936104" cy="936104"/>
          </a:xfrm>
          <a:prstGeom prst="ellipse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4</a:t>
            </a:r>
          </a:p>
        </p:txBody>
      </p:sp>
      <p:sp>
        <p:nvSpPr>
          <p:cNvPr id="23" name="Prostokąt zaokrąglony 22">
            <a:hlinkClick r:id="rId2" action="ppaction://hlinksldjump"/>
          </p:cNvPr>
          <p:cNvSpPr/>
          <p:nvPr/>
        </p:nvSpPr>
        <p:spPr>
          <a:xfrm>
            <a:off x="323528" y="5841268"/>
            <a:ext cx="1512168" cy="7560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4400" dirty="0" smtClean="0"/>
              <a:t>SPIN</a:t>
            </a:r>
            <a:endParaRPr lang="pl-PL" sz="4400" dirty="0"/>
          </a:p>
        </p:txBody>
      </p:sp>
      <p:sp>
        <p:nvSpPr>
          <p:cNvPr id="25" name="Strzałka w górę 24"/>
          <p:cNvSpPr/>
          <p:nvPr/>
        </p:nvSpPr>
        <p:spPr>
          <a:xfrm rot="2855211">
            <a:off x="5439344" y="1710503"/>
            <a:ext cx="288032" cy="2068841"/>
          </a:xfrm>
          <a:prstGeom prst="up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3236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lipsa 6"/>
          <p:cNvSpPr/>
          <p:nvPr/>
        </p:nvSpPr>
        <p:spPr>
          <a:xfrm>
            <a:off x="1475656" y="116632"/>
            <a:ext cx="6696744" cy="662473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cxnSp>
        <p:nvCxnSpPr>
          <p:cNvPr id="9" name="Łącznik prostoliniowy 8"/>
          <p:cNvCxnSpPr>
            <a:stCxn id="7" idx="0"/>
            <a:endCxn id="7" idx="4"/>
          </p:cNvCxnSpPr>
          <p:nvPr/>
        </p:nvCxnSpPr>
        <p:spPr>
          <a:xfrm>
            <a:off x="4824028" y="116632"/>
            <a:ext cx="0" cy="6624736"/>
          </a:xfrm>
          <a:prstGeom prst="line">
            <a:avLst/>
          </a:prstGeom>
          <a:ln w="25400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Łącznik prostoliniowy 21"/>
          <p:cNvCxnSpPr>
            <a:stCxn id="7" idx="0"/>
            <a:endCxn id="7" idx="0"/>
          </p:cNvCxnSpPr>
          <p:nvPr/>
        </p:nvCxnSpPr>
        <p:spPr>
          <a:xfrm>
            <a:off x="4824028" y="116632"/>
            <a:ext cx="0" cy="0"/>
          </a:xfrm>
          <a:prstGeom prst="line">
            <a:avLst/>
          </a:prstGeom>
          <a:ln w="15875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Łącznik prostoliniowy 23"/>
          <p:cNvCxnSpPr>
            <a:stCxn id="7" idx="2"/>
            <a:endCxn id="7" idx="6"/>
          </p:cNvCxnSpPr>
          <p:nvPr/>
        </p:nvCxnSpPr>
        <p:spPr>
          <a:xfrm>
            <a:off x="1475656" y="3429000"/>
            <a:ext cx="6696744" cy="0"/>
          </a:xfrm>
          <a:prstGeom prst="line">
            <a:avLst/>
          </a:prstGeom>
          <a:ln w="25400" cap="rnd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3" name="Łącznik prostoliniowy 1032"/>
          <p:cNvCxnSpPr/>
          <p:nvPr/>
        </p:nvCxnSpPr>
        <p:spPr>
          <a:xfrm>
            <a:off x="1907704" y="1808820"/>
            <a:ext cx="5832648" cy="324036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5" name="Łącznik prostoliniowy 1034"/>
          <p:cNvCxnSpPr/>
          <p:nvPr/>
        </p:nvCxnSpPr>
        <p:spPr>
          <a:xfrm>
            <a:off x="3203848" y="548680"/>
            <a:ext cx="3240360" cy="576064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0" name="Łącznik prostoliniowy 1039"/>
          <p:cNvCxnSpPr/>
          <p:nvPr/>
        </p:nvCxnSpPr>
        <p:spPr>
          <a:xfrm flipH="1">
            <a:off x="3203848" y="548680"/>
            <a:ext cx="3240360" cy="576064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2" name="Łącznik prostoliniowy 1041"/>
          <p:cNvCxnSpPr/>
          <p:nvPr/>
        </p:nvCxnSpPr>
        <p:spPr>
          <a:xfrm flipH="1">
            <a:off x="1835696" y="1916832"/>
            <a:ext cx="5947678" cy="3024336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9" name="Elipsa 1048"/>
          <p:cNvSpPr/>
          <p:nvPr/>
        </p:nvSpPr>
        <p:spPr>
          <a:xfrm>
            <a:off x="2555776" y="1095054"/>
            <a:ext cx="936104" cy="9361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11</a:t>
            </a:r>
          </a:p>
        </p:txBody>
      </p:sp>
      <p:sp>
        <p:nvSpPr>
          <p:cNvPr id="58" name="Elipsa 57"/>
          <p:cNvSpPr/>
          <p:nvPr/>
        </p:nvSpPr>
        <p:spPr>
          <a:xfrm>
            <a:off x="3779912" y="404664"/>
            <a:ext cx="936104" cy="936104"/>
          </a:xfrm>
          <a:prstGeom prst="ellipse">
            <a:avLst/>
          </a:prstGeom>
          <a:solidFill>
            <a:srgbClr val="FF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12</a:t>
            </a:r>
          </a:p>
        </p:txBody>
      </p:sp>
      <p:sp>
        <p:nvSpPr>
          <p:cNvPr id="59" name="Elipsa 58"/>
          <p:cNvSpPr/>
          <p:nvPr/>
        </p:nvSpPr>
        <p:spPr>
          <a:xfrm>
            <a:off x="5076056" y="441357"/>
            <a:ext cx="936104" cy="936104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</a:t>
            </a:r>
          </a:p>
        </p:txBody>
      </p:sp>
      <p:sp>
        <p:nvSpPr>
          <p:cNvPr id="60" name="Elipsa 59"/>
          <p:cNvSpPr/>
          <p:nvPr/>
        </p:nvSpPr>
        <p:spPr>
          <a:xfrm>
            <a:off x="1776438" y="2276872"/>
            <a:ext cx="936104" cy="936104"/>
          </a:xfrm>
          <a:prstGeom prst="ellipse">
            <a:avLst/>
          </a:prstGeom>
          <a:solidFill>
            <a:srgbClr val="FF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10</a:t>
            </a:r>
          </a:p>
        </p:txBody>
      </p:sp>
      <p:sp>
        <p:nvSpPr>
          <p:cNvPr id="61" name="Elipsa 60"/>
          <p:cNvSpPr/>
          <p:nvPr/>
        </p:nvSpPr>
        <p:spPr>
          <a:xfrm>
            <a:off x="6228184" y="1097691"/>
            <a:ext cx="936104" cy="936104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2</a:t>
            </a:r>
          </a:p>
        </p:txBody>
      </p:sp>
      <p:sp>
        <p:nvSpPr>
          <p:cNvPr id="62" name="Elipsa 61"/>
          <p:cNvSpPr/>
          <p:nvPr/>
        </p:nvSpPr>
        <p:spPr>
          <a:xfrm>
            <a:off x="1776438" y="3573016"/>
            <a:ext cx="936104" cy="936104"/>
          </a:xfrm>
          <a:prstGeom prst="ellipse">
            <a:avLst/>
          </a:prstGeom>
          <a:solidFill>
            <a:srgbClr val="9C6F9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9</a:t>
            </a:r>
          </a:p>
        </p:txBody>
      </p:sp>
      <p:sp>
        <p:nvSpPr>
          <p:cNvPr id="63" name="Elipsa 62"/>
          <p:cNvSpPr/>
          <p:nvPr/>
        </p:nvSpPr>
        <p:spPr>
          <a:xfrm>
            <a:off x="2505478" y="4725144"/>
            <a:ext cx="936104" cy="936104"/>
          </a:xfrm>
          <a:prstGeom prst="ellipse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8</a:t>
            </a:r>
          </a:p>
        </p:txBody>
      </p:sp>
      <p:sp>
        <p:nvSpPr>
          <p:cNvPr id="64" name="Elipsa 63"/>
          <p:cNvSpPr/>
          <p:nvPr/>
        </p:nvSpPr>
        <p:spPr>
          <a:xfrm>
            <a:off x="3737478" y="5373216"/>
            <a:ext cx="936104" cy="936104"/>
          </a:xfrm>
          <a:prstGeom prst="ellipse">
            <a:avLst/>
          </a:prstGeom>
          <a:solidFill>
            <a:srgbClr val="6600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7</a:t>
            </a:r>
          </a:p>
        </p:txBody>
      </p:sp>
      <p:sp>
        <p:nvSpPr>
          <p:cNvPr id="65" name="Elipsa 64"/>
          <p:cNvSpPr/>
          <p:nvPr/>
        </p:nvSpPr>
        <p:spPr>
          <a:xfrm>
            <a:off x="6228184" y="4797152"/>
            <a:ext cx="936104" cy="936104"/>
          </a:xfrm>
          <a:prstGeom prst="ellipse">
            <a:avLst/>
          </a:prstGeom>
          <a:solidFill>
            <a:srgbClr val="C5804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5</a:t>
            </a:r>
          </a:p>
        </p:txBody>
      </p:sp>
      <p:sp>
        <p:nvSpPr>
          <p:cNvPr id="66" name="Elipsa 65"/>
          <p:cNvSpPr/>
          <p:nvPr/>
        </p:nvSpPr>
        <p:spPr>
          <a:xfrm>
            <a:off x="5004048" y="5373216"/>
            <a:ext cx="936104" cy="936104"/>
          </a:xfrm>
          <a:prstGeom prst="ellipse">
            <a:avLst/>
          </a:prstGeom>
          <a:solidFill>
            <a:srgbClr val="FF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6</a:t>
            </a:r>
          </a:p>
        </p:txBody>
      </p:sp>
      <p:sp>
        <p:nvSpPr>
          <p:cNvPr id="67" name="Elipsa 66"/>
          <p:cNvSpPr/>
          <p:nvPr/>
        </p:nvSpPr>
        <p:spPr>
          <a:xfrm>
            <a:off x="6948264" y="2369191"/>
            <a:ext cx="936104" cy="936104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3</a:t>
            </a:r>
          </a:p>
        </p:txBody>
      </p:sp>
      <p:sp>
        <p:nvSpPr>
          <p:cNvPr id="68" name="Elipsa 67"/>
          <p:cNvSpPr/>
          <p:nvPr/>
        </p:nvSpPr>
        <p:spPr>
          <a:xfrm>
            <a:off x="6847270" y="3589858"/>
            <a:ext cx="936104" cy="936104"/>
          </a:xfrm>
          <a:prstGeom prst="ellipse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4</a:t>
            </a:r>
          </a:p>
        </p:txBody>
      </p:sp>
      <p:sp>
        <p:nvSpPr>
          <p:cNvPr id="23" name="Prostokąt zaokrąglony 22">
            <a:hlinkClick r:id="rId2" action="ppaction://hlinksldjump"/>
          </p:cNvPr>
          <p:cNvSpPr/>
          <p:nvPr/>
        </p:nvSpPr>
        <p:spPr>
          <a:xfrm>
            <a:off x="323528" y="5841268"/>
            <a:ext cx="1512168" cy="7560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4400" dirty="0" smtClean="0"/>
              <a:t>SPIN</a:t>
            </a:r>
            <a:endParaRPr lang="pl-PL" sz="4400" dirty="0"/>
          </a:p>
        </p:txBody>
      </p:sp>
      <p:sp>
        <p:nvSpPr>
          <p:cNvPr id="25" name="Strzałka w górę 24"/>
          <p:cNvSpPr/>
          <p:nvPr/>
        </p:nvSpPr>
        <p:spPr>
          <a:xfrm rot="9897069">
            <a:off x="4932918" y="3329702"/>
            <a:ext cx="288032" cy="1990284"/>
          </a:xfrm>
          <a:prstGeom prst="up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3236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lipsa 6"/>
          <p:cNvSpPr/>
          <p:nvPr/>
        </p:nvSpPr>
        <p:spPr>
          <a:xfrm>
            <a:off x="1475656" y="116632"/>
            <a:ext cx="6696744" cy="662473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cxnSp>
        <p:nvCxnSpPr>
          <p:cNvPr id="9" name="Łącznik prostoliniowy 8"/>
          <p:cNvCxnSpPr>
            <a:stCxn id="7" idx="0"/>
            <a:endCxn id="7" idx="4"/>
          </p:cNvCxnSpPr>
          <p:nvPr/>
        </p:nvCxnSpPr>
        <p:spPr>
          <a:xfrm>
            <a:off x="4824028" y="116632"/>
            <a:ext cx="0" cy="6624736"/>
          </a:xfrm>
          <a:prstGeom prst="line">
            <a:avLst/>
          </a:prstGeom>
          <a:ln w="25400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Łącznik prostoliniowy 21"/>
          <p:cNvCxnSpPr>
            <a:stCxn id="7" idx="0"/>
            <a:endCxn id="7" idx="0"/>
          </p:cNvCxnSpPr>
          <p:nvPr/>
        </p:nvCxnSpPr>
        <p:spPr>
          <a:xfrm>
            <a:off x="4824028" y="116632"/>
            <a:ext cx="0" cy="0"/>
          </a:xfrm>
          <a:prstGeom prst="line">
            <a:avLst/>
          </a:prstGeom>
          <a:ln w="15875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Łącznik prostoliniowy 23"/>
          <p:cNvCxnSpPr>
            <a:stCxn id="7" idx="2"/>
            <a:endCxn id="7" idx="6"/>
          </p:cNvCxnSpPr>
          <p:nvPr/>
        </p:nvCxnSpPr>
        <p:spPr>
          <a:xfrm>
            <a:off x="1475656" y="3429000"/>
            <a:ext cx="6696744" cy="0"/>
          </a:xfrm>
          <a:prstGeom prst="line">
            <a:avLst/>
          </a:prstGeom>
          <a:ln w="25400" cap="rnd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3" name="Łącznik prostoliniowy 1032"/>
          <p:cNvCxnSpPr/>
          <p:nvPr/>
        </p:nvCxnSpPr>
        <p:spPr>
          <a:xfrm>
            <a:off x="1907704" y="1808820"/>
            <a:ext cx="5832648" cy="324036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5" name="Łącznik prostoliniowy 1034"/>
          <p:cNvCxnSpPr/>
          <p:nvPr/>
        </p:nvCxnSpPr>
        <p:spPr>
          <a:xfrm>
            <a:off x="3203848" y="548680"/>
            <a:ext cx="3240360" cy="576064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0" name="Łącznik prostoliniowy 1039"/>
          <p:cNvCxnSpPr/>
          <p:nvPr/>
        </p:nvCxnSpPr>
        <p:spPr>
          <a:xfrm flipH="1">
            <a:off x="3203848" y="548680"/>
            <a:ext cx="3240360" cy="576064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2" name="Łącznik prostoliniowy 1041"/>
          <p:cNvCxnSpPr/>
          <p:nvPr/>
        </p:nvCxnSpPr>
        <p:spPr>
          <a:xfrm flipH="1">
            <a:off x="1835696" y="1916832"/>
            <a:ext cx="5947678" cy="3024336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9" name="Elipsa 1048"/>
          <p:cNvSpPr/>
          <p:nvPr/>
        </p:nvSpPr>
        <p:spPr>
          <a:xfrm>
            <a:off x="2555776" y="1095054"/>
            <a:ext cx="936104" cy="9361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11</a:t>
            </a:r>
          </a:p>
        </p:txBody>
      </p:sp>
      <p:sp>
        <p:nvSpPr>
          <p:cNvPr id="58" name="Elipsa 57"/>
          <p:cNvSpPr/>
          <p:nvPr/>
        </p:nvSpPr>
        <p:spPr>
          <a:xfrm>
            <a:off x="3779912" y="404664"/>
            <a:ext cx="936104" cy="936104"/>
          </a:xfrm>
          <a:prstGeom prst="ellipse">
            <a:avLst/>
          </a:prstGeom>
          <a:solidFill>
            <a:srgbClr val="FF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12</a:t>
            </a:r>
          </a:p>
        </p:txBody>
      </p:sp>
      <p:sp>
        <p:nvSpPr>
          <p:cNvPr id="59" name="Elipsa 58"/>
          <p:cNvSpPr/>
          <p:nvPr/>
        </p:nvSpPr>
        <p:spPr>
          <a:xfrm>
            <a:off x="5076056" y="441357"/>
            <a:ext cx="936104" cy="936104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</a:t>
            </a:r>
          </a:p>
        </p:txBody>
      </p:sp>
      <p:sp>
        <p:nvSpPr>
          <p:cNvPr id="60" name="Elipsa 59"/>
          <p:cNvSpPr/>
          <p:nvPr/>
        </p:nvSpPr>
        <p:spPr>
          <a:xfrm>
            <a:off x="1776438" y="2276872"/>
            <a:ext cx="936104" cy="936104"/>
          </a:xfrm>
          <a:prstGeom prst="ellipse">
            <a:avLst/>
          </a:prstGeom>
          <a:solidFill>
            <a:srgbClr val="FF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10</a:t>
            </a:r>
          </a:p>
        </p:txBody>
      </p:sp>
      <p:sp>
        <p:nvSpPr>
          <p:cNvPr id="61" name="Elipsa 60"/>
          <p:cNvSpPr/>
          <p:nvPr/>
        </p:nvSpPr>
        <p:spPr>
          <a:xfrm>
            <a:off x="6228184" y="1097691"/>
            <a:ext cx="936104" cy="936104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2</a:t>
            </a:r>
          </a:p>
        </p:txBody>
      </p:sp>
      <p:sp>
        <p:nvSpPr>
          <p:cNvPr id="62" name="Elipsa 61"/>
          <p:cNvSpPr/>
          <p:nvPr/>
        </p:nvSpPr>
        <p:spPr>
          <a:xfrm>
            <a:off x="1776438" y="3573016"/>
            <a:ext cx="936104" cy="936104"/>
          </a:xfrm>
          <a:prstGeom prst="ellipse">
            <a:avLst/>
          </a:prstGeom>
          <a:solidFill>
            <a:srgbClr val="9C6F9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9</a:t>
            </a:r>
          </a:p>
        </p:txBody>
      </p:sp>
      <p:sp>
        <p:nvSpPr>
          <p:cNvPr id="63" name="Elipsa 62"/>
          <p:cNvSpPr/>
          <p:nvPr/>
        </p:nvSpPr>
        <p:spPr>
          <a:xfrm>
            <a:off x="2505478" y="4725144"/>
            <a:ext cx="936104" cy="936104"/>
          </a:xfrm>
          <a:prstGeom prst="ellipse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8</a:t>
            </a:r>
          </a:p>
        </p:txBody>
      </p:sp>
      <p:sp>
        <p:nvSpPr>
          <p:cNvPr id="64" name="Elipsa 63"/>
          <p:cNvSpPr/>
          <p:nvPr/>
        </p:nvSpPr>
        <p:spPr>
          <a:xfrm>
            <a:off x="3737478" y="5373216"/>
            <a:ext cx="936104" cy="936104"/>
          </a:xfrm>
          <a:prstGeom prst="ellipse">
            <a:avLst/>
          </a:prstGeom>
          <a:solidFill>
            <a:srgbClr val="6600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7</a:t>
            </a:r>
          </a:p>
        </p:txBody>
      </p:sp>
      <p:sp>
        <p:nvSpPr>
          <p:cNvPr id="65" name="Elipsa 64"/>
          <p:cNvSpPr/>
          <p:nvPr/>
        </p:nvSpPr>
        <p:spPr>
          <a:xfrm>
            <a:off x="6228184" y="4797152"/>
            <a:ext cx="936104" cy="936104"/>
          </a:xfrm>
          <a:prstGeom prst="ellipse">
            <a:avLst/>
          </a:prstGeom>
          <a:solidFill>
            <a:srgbClr val="C5804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5</a:t>
            </a:r>
          </a:p>
        </p:txBody>
      </p:sp>
      <p:sp>
        <p:nvSpPr>
          <p:cNvPr id="66" name="Elipsa 65"/>
          <p:cNvSpPr/>
          <p:nvPr/>
        </p:nvSpPr>
        <p:spPr>
          <a:xfrm>
            <a:off x="5004048" y="5373216"/>
            <a:ext cx="936104" cy="936104"/>
          </a:xfrm>
          <a:prstGeom prst="ellipse">
            <a:avLst/>
          </a:prstGeom>
          <a:solidFill>
            <a:srgbClr val="FF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6</a:t>
            </a:r>
          </a:p>
        </p:txBody>
      </p:sp>
      <p:sp>
        <p:nvSpPr>
          <p:cNvPr id="67" name="Elipsa 66"/>
          <p:cNvSpPr/>
          <p:nvPr/>
        </p:nvSpPr>
        <p:spPr>
          <a:xfrm>
            <a:off x="6948264" y="2369191"/>
            <a:ext cx="936104" cy="936104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3</a:t>
            </a:r>
          </a:p>
        </p:txBody>
      </p:sp>
      <p:sp>
        <p:nvSpPr>
          <p:cNvPr id="68" name="Elipsa 67"/>
          <p:cNvSpPr/>
          <p:nvPr/>
        </p:nvSpPr>
        <p:spPr>
          <a:xfrm>
            <a:off x="6847270" y="3589858"/>
            <a:ext cx="936104" cy="936104"/>
          </a:xfrm>
          <a:prstGeom prst="ellipse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4</a:t>
            </a:r>
          </a:p>
        </p:txBody>
      </p:sp>
      <p:sp>
        <p:nvSpPr>
          <p:cNvPr id="23" name="Prostokąt zaokrąglony 22">
            <a:hlinkClick r:id="rId2" action="ppaction://hlinksldjump"/>
          </p:cNvPr>
          <p:cNvSpPr/>
          <p:nvPr/>
        </p:nvSpPr>
        <p:spPr>
          <a:xfrm>
            <a:off x="323528" y="5841268"/>
            <a:ext cx="1512168" cy="7560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4400" dirty="0" smtClean="0"/>
              <a:t>SPIN</a:t>
            </a:r>
            <a:endParaRPr lang="pl-PL" sz="4400" dirty="0"/>
          </a:p>
        </p:txBody>
      </p:sp>
      <p:sp>
        <p:nvSpPr>
          <p:cNvPr id="25" name="Strzałka w górę 24"/>
          <p:cNvSpPr/>
          <p:nvPr/>
        </p:nvSpPr>
        <p:spPr>
          <a:xfrm rot="15389160">
            <a:off x="3668343" y="2652630"/>
            <a:ext cx="288032" cy="2068841"/>
          </a:xfrm>
          <a:prstGeom prst="up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3236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lipsa 6"/>
          <p:cNvSpPr/>
          <p:nvPr/>
        </p:nvSpPr>
        <p:spPr>
          <a:xfrm>
            <a:off x="1475656" y="116632"/>
            <a:ext cx="6696744" cy="662473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cxnSp>
        <p:nvCxnSpPr>
          <p:cNvPr id="9" name="Łącznik prostoliniowy 8"/>
          <p:cNvCxnSpPr>
            <a:stCxn id="7" idx="0"/>
            <a:endCxn id="7" idx="4"/>
          </p:cNvCxnSpPr>
          <p:nvPr/>
        </p:nvCxnSpPr>
        <p:spPr>
          <a:xfrm>
            <a:off x="4824028" y="116632"/>
            <a:ext cx="0" cy="6624736"/>
          </a:xfrm>
          <a:prstGeom prst="line">
            <a:avLst/>
          </a:prstGeom>
          <a:ln w="25400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Łącznik prostoliniowy 21"/>
          <p:cNvCxnSpPr>
            <a:stCxn id="7" idx="0"/>
            <a:endCxn id="7" idx="0"/>
          </p:cNvCxnSpPr>
          <p:nvPr/>
        </p:nvCxnSpPr>
        <p:spPr>
          <a:xfrm>
            <a:off x="4824028" y="116632"/>
            <a:ext cx="0" cy="0"/>
          </a:xfrm>
          <a:prstGeom prst="line">
            <a:avLst/>
          </a:prstGeom>
          <a:ln w="15875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Łącznik prostoliniowy 23"/>
          <p:cNvCxnSpPr>
            <a:stCxn id="7" idx="2"/>
            <a:endCxn id="7" idx="6"/>
          </p:cNvCxnSpPr>
          <p:nvPr/>
        </p:nvCxnSpPr>
        <p:spPr>
          <a:xfrm>
            <a:off x="1475656" y="3429000"/>
            <a:ext cx="6696744" cy="0"/>
          </a:xfrm>
          <a:prstGeom prst="line">
            <a:avLst/>
          </a:prstGeom>
          <a:ln w="25400" cap="rnd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3" name="Łącznik prostoliniowy 1032"/>
          <p:cNvCxnSpPr/>
          <p:nvPr/>
        </p:nvCxnSpPr>
        <p:spPr>
          <a:xfrm>
            <a:off x="1907704" y="1808820"/>
            <a:ext cx="5832648" cy="324036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5" name="Łącznik prostoliniowy 1034"/>
          <p:cNvCxnSpPr/>
          <p:nvPr/>
        </p:nvCxnSpPr>
        <p:spPr>
          <a:xfrm>
            <a:off x="3203848" y="548680"/>
            <a:ext cx="3240360" cy="576064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0" name="Łącznik prostoliniowy 1039"/>
          <p:cNvCxnSpPr/>
          <p:nvPr/>
        </p:nvCxnSpPr>
        <p:spPr>
          <a:xfrm flipH="1">
            <a:off x="3203848" y="548680"/>
            <a:ext cx="3240360" cy="576064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2" name="Łącznik prostoliniowy 1041"/>
          <p:cNvCxnSpPr/>
          <p:nvPr/>
        </p:nvCxnSpPr>
        <p:spPr>
          <a:xfrm flipH="1">
            <a:off x="1835696" y="1916832"/>
            <a:ext cx="5947678" cy="3024336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9" name="Elipsa 1048"/>
          <p:cNvSpPr/>
          <p:nvPr/>
        </p:nvSpPr>
        <p:spPr>
          <a:xfrm>
            <a:off x="2555776" y="1095054"/>
            <a:ext cx="936104" cy="9361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11</a:t>
            </a:r>
          </a:p>
        </p:txBody>
      </p:sp>
      <p:sp>
        <p:nvSpPr>
          <p:cNvPr id="58" name="Elipsa 57"/>
          <p:cNvSpPr/>
          <p:nvPr/>
        </p:nvSpPr>
        <p:spPr>
          <a:xfrm>
            <a:off x="3779912" y="404664"/>
            <a:ext cx="936104" cy="936104"/>
          </a:xfrm>
          <a:prstGeom prst="ellipse">
            <a:avLst/>
          </a:prstGeom>
          <a:solidFill>
            <a:srgbClr val="FF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12</a:t>
            </a:r>
          </a:p>
        </p:txBody>
      </p:sp>
      <p:sp>
        <p:nvSpPr>
          <p:cNvPr id="59" name="Elipsa 58"/>
          <p:cNvSpPr/>
          <p:nvPr/>
        </p:nvSpPr>
        <p:spPr>
          <a:xfrm>
            <a:off x="5076056" y="441357"/>
            <a:ext cx="936104" cy="936104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</a:t>
            </a:r>
          </a:p>
        </p:txBody>
      </p:sp>
      <p:sp>
        <p:nvSpPr>
          <p:cNvPr id="60" name="Elipsa 59"/>
          <p:cNvSpPr/>
          <p:nvPr/>
        </p:nvSpPr>
        <p:spPr>
          <a:xfrm>
            <a:off x="1776438" y="2276872"/>
            <a:ext cx="936104" cy="936104"/>
          </a:xfrm>
          <a:prstGeom prst="ellipse">
            <a:avLst/>
          </a:prstGeom>
          <a:solidFill>
            <a:srgbClr val="FF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10</a:t>
            </a:r>
          </a:p>
        </p:txBody>
      </p:sp>
      <p:sp>
        <p:nvSpPr>
          <p:cNvPr id="61" name="Elipsa 60"/>
          <p:cNvSpPr/>
          <p:nvPr/>
        </p:nvSpPr>
        <p:spPr>
          <a:xfrm>
            <a:off x="6228184" y="1097691"/>
            <a:ext cx="936104" cy="936104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2</a:t>
            </a:r>
          </a:p>
        </p:txBody>
      </p:sp>
      <p:sp>
        <p:nvSpPr>
          <p:cNvPr id="62" name="Elipsa 61"/>
          <p:cNvSpPr/>
          <p:nvPr/>
        </p:nvSpPr>
        <p:spPr>
          <a:xfrm>
            <a:off x="1776438" y="3573016"/>
            <a:ext cx="936104" cy="936104"/>
          </a:xfrm>
          <a:prstGeom prst="ellipse">
            <a:avLst/>
          </a:prstGeom>
          <a:solidFill>
            <a:srgbClr val="9C6F9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9</a:t>
            </a:r>
          </a:p>
        </p:txBody>
      </p:sp>
      <p:sp>
        <p:nvSpPr>
          <p:cNvPr id="63" name="Elipsa 62"/>
          <p:cNvSpPr/>
          <p:nvPr/>
        </p:nvSpPr>
        <p:spPr>
          <a:xfrm>
            <a:off x="2505478" y="4725144"/>
            <a:ext cx="936104" cy="936104"/>
          </a:xfrm>
          <a:prstGeom prst="ellipse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8</a:t>
            </a:r>
          </a:p>
        </p:txBody>
      </p:sp>
      <p:sp>
        <p:nvSpPr>
          <p:cNvPr id="64" name="Elipsa 63"/>
          <p:cNvSpPr/>
          <p:nvPr/>
        </p:nvSpPr>
        <p:spPr>
          <a:xfrm>
            <a:off x="3737478" y="5373216"/>
            <a:ext cx="936104" cy="936104"/>
          </a:xfrm>
          <a:prstGeom prst="ellipse">
            <a:avLst/>
          </a:prstGeom>
          <a:solidFill>
            <a:srgbClr val="6600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7</a:t>
            </a:r>
          </a:p>
        </p:txBody>
      </p:sp>
      <p:sp>
        <p:nvSpPr>
          <p:cNvPr id="65" name="Elipsa 64"/>
          <p:cNvSpPr/>
          <p:nvPr/>
        </p:nvSpPr>
        <p:spPr>
          <a:xfrm>
            <a:off x="6228184" y="4797152"/>
            <a:ext cx="936104" cy="936104"/>
          </a:xfrm>
          <a:prstGeom prst="ellipse">
            <a:avLst/>
          </a:prstGeom>
          <a:solidFill>
            <a:srgbClr val="C5804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5</a:t>
            </a:r>
          </a:p>
        </p:txBody>
      </p:sp>
      <p:sp>
        <p:nvSpPr>
          <p:cNvPr id="66" name="Elipsa 65"/>
          <p:cNvSpPr/>
          <p:nvPr/>
        </p:nvSpPr>
        <p:spPr>
          <a:xfrm>
            <a:off x="5004048" y="5373216"/>
            <a:ext cx="936104" cy="936104"/>
          </a:xfrm>
          <a:prstGeom prst="ellipse">
            <a:avLst/>
          </a:prstGeom>
          <a:solidFill>
            <a:srgbClr val="FF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6</a:t>
            </a:r>
          </a:p>
        </p:txBody>
      </p:sp>
      <p:sp>
        <p:nvSpPr>
          <p:cNvPr id="67" name="Elipsa 66"/>
          <p:cNvSpPr/>
          <p:nvPr/>
        </p:nvSpPr>
        <p:spPr>
          <a:xfrm>
            <a:off x="6948264" y="2369191"/>
            <a:ext cx="936104" cy="936104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3</a:t>
            </a:r>
          </a:p>
        </p:txBody>
      </p:sp>
      <p:sp>
        <p:nvSpPr>
          <p:cNvPr id="68" name="Elipsa 67"/>
          <p:cNvSpPr/>
          <p:nvPr/>
        </p:nvSpPr>
        <p:spPr>
          <a:xfrm>
            <a:off x="6847270" y="3589858"/>
            <a:ext cx="936104" cy="936104"/>
          </a:xfrm>
          <a:prstGeom prst="ellipse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4</a:t>
            </a:r>
          </a:p>
        </p:txBody>
      </p:sp>
      <p:sp>
        <p:nvSpPr>
          <p:cNvPr id="23" name="Prostokąt zaokrąglony 22">
            <a:hlinkClick r:id="rId2" action="ppaction://hlinksldjump"/>
          </p:cNvPr>
          <p:cNvSpPr/>
          <p:nvPr/>
        </p:nvSpPr>
        <p:spPr>
          <a:xfrm>
            <a:off x="323528" y="5841268"/>
            <a:ext cx="1512168" cy="7560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4400" dirty="0" smtClean="0"/>
              <a:t>SPIN</a:t>
            </a:r>
            <a:endParaRPr lang="pl-PL" sz="4400" dirty="0"/>
          </a:p>
        </p:txBody>
      </p:sp>
      <p:sp>
        <p:nvSpPr>
          <p:cNvPr id="25" name="Strzałka w górę 24"/>
          <p:cNvSpPr/>
          <p:nvPr/>
        </p:nvSpPr>
        <p:spPr>
          <a:xfrm rot="20862139">
            <a:off x="4460032" y="1384398"/>
            <a:ext cx="288032" cy="2068841"/>
          </a:xfrm>
          <a:prstGeom prst="up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3236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lipsa 6"/>
          <p:cNvSpPr/>
          <p:nvPr/>
        </p:nvSpPr>
        <p:spPr>
          <a:xfrm>
            <a:off x="1475656" y="116632"/>
            <a:ext cx="6696744" cy="662473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cxnSp>
        <p:nvCxnSpPr>
          <p:cNvPr id="9" name="Łącznik prostoliniowy 8"/>
          <p:cNvCxnSpPr>
            <a:stCxn id="7" idx="0"/>
            <a:endCxn id="7" idx="4"/>
          </p:cNvCxnSpPr>
          <p:nvPr/>
        </p:nvCxnSpPr>
        <p:spPr>
          <a:xfrm>
            <a:off x="4824028" y="116632"/>
            <a:ext cx="0" cy="6624736"/>
          </a:xfrm>
          <a:prstGeom prst="line">
            <a:avLst/>
          </a:prstGeom>
          <a:ln w="25400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Łącznik prostoliniowy 21"/>
          <p:cNvCxnSpPr>
            <a:stCxn id="7" idx="0"/>
            <a:endCxn id="7" idx="0"/>
          </p:cNvCxnSpPr>
          <p:nvPr/>
        </p:nvCxnSpPr>
        <p:spPr>
          <a:xfrm>
            <a:off x="4824028" y="116632"/>
            <a:ext cx="0" cy="0"/>
          </a:xfrm>
          <a:prstGeom prst="line">
            <a:avLst/>
          </a:prstGeom>
          <a:ln w="15875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Łącznik prostoliniowy 23"/>
          <p:cNvCxnSpPr>
            <a:stCxn id="7" idx="2"/>
            <a:endCxn id="7" idx="6"/>
          </p:cNvCxnSpPr>
          <p:nvPr/>
        </p:nvCxnSpPr>
        <p:spPr>
          <a:xfrm>
            <a:off x="1475656" y="3429000"/>
            <a:ext cx="6696744" cy="0"/>
          </a:xfrm>
          <a:prstGeom prst="line">
            <a:avLst/>
          </a:prstGeom>
          <a:ln w="25400" cap="rnd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3" name="Łącznik prostoliniowy 1032"/>
          <p:cNvCxnSpPr/>
          <p:nvPr/>
        </p:nvCxnSpPr>
        <p:spPr>
          <a:xfrm>
            <a:off x="1907704" y="1808820"/>
            <a:ext cx="5832648" cy="324036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5" name="Łącznik prostoliniowy 1034"/>
          <p:cNvCxnSpPr/>
          <p:nvPr/>
        </p:nvCxnSpPr>
        <p:spPr>
          <a:xfrm>
            <a:off x="3203848" y="548680"/>
            <a:ext cx="3240360" cy="576064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0" name="Łącznik prostoliniowy 1039"/>
          <p:cNvCxnSpPr/>
          <p:nvPr/>
        </p:nvCxnSpPr>
        <p:spPr>
          <a:xfrm flipH="1">
            <a:off x="3203848" y="548680"/>
            <a:ext cx="3240360" cy="576064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2" name="Łącznik prostoliniowy 1041"/>
          <p:cNvCxnSpPr/>
          <p:nvPr/>
        </p:nvCxnSpPr>
        <p:spPr>
          <a:xfrm flipH="1">
            <a:off x="1835696" y="1916832"/>
            <a:ext cx="5947678" cy="3024336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9" name="Elipsa 1048"/>
          <p:cNvSpPr/>
          <p:nvPr/>
        </p:nvSpPr>
        <p:spPr>
          <a:xfrm>
            <a:off x="2555776" y="1095054"/>
            <a:ext cx="936104" cy="9361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11</a:t>
            </a:r>
          </a:p>
        </p:txBody>
      </p:sp>
      <p:sp>
        <p:nvSpPr>
          <p:cNvPr id="58" name="Elipsa 57"/>
          <p:cNvSpPr/>
          <p:nvPr/>
        </p:nvSpPr>
        <p:spPr>
          <a:xfrm>
            <a:off x="3779912" y="404664"/>
            <a:ext cx="936104" cy="936104"/>
          </a:xfrm>
          <a:prstGeom prst="ellipse">
            <a:avLst/>
          </a:prstGeom>
          <a:solidFill>
            <a:srgbClr val="FF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12</a:t>
            </a:r>
          </a:p>
        </p:txBody>
      </p:sp>
      <p:sp>
        <p:nvSpPr>
          <p:cNvPr id="59" name="Elipsa 58"/>
          <p:cNvSpPr/>
          <p:nvPr/>
        </p:nvSpPr>
        <p:spPr>
          <a:xfrm>
            <a:off x="5076056" y="441357"/>
            <a:ext cx="936104" cy="936104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</a:t>
            </a:r>
          </a:p>
        </p:txBody>
      </p:sp>
      <p:sp>
        <p:nvSpPr>
          <p:cNvPr id="60" name="Elipsa 59"/>
          <p:cNvSpPr/>
          <p:nvPr/>
        </p:nvSpPr>
        <p:spPr>
          <a:xfrm>
            <a:off x="1776438" y="2276872"/>
            <a:ext cx="936104" cy="936104"/>
          </a:xfrm>
          <a:prstGeom prst="ellipse">
            <a:avLst/>
          </a:prstGeom>
          <a:solidFill>
            <a:srgbClr val="FF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10</a:t>
            </a:r>
          </a:p>
        </p:txBody>
      </p:sp>
      <p:sp>
        <p:nvSpPr>
          <p:cNvPr id="61" name="Elipsa 60"/>
          <p:cNvSpPr/>
          <p:nvPr/>
        </p:nvSpPr>
        <p:spPr>
          <a:xfrm>
            <a:off x="6228184" y="1097691"/>
            <a:ext cx="936104" cy="936104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2</a:t>
            </a:r>
          </a:p>
        </p:txBody>
      </p:sp>
      <p:sp>
        <p:nvSpPr>
          <p:cNvPr id="62" name="Elipsa 61"/>
          <p:cNvSpPr/>
          <p:nvPr/>
        </p:nvSpPr>
        <p:spPr>
          <a:xfrm>
            <a:off x="1776438" y="3573016"/>
            <a:ext cx="936104" cy="936104"/>
          </a:xfrm>
          <a:prstGeom prst="ellipse">
            <a:avLst/>
          </a:prstGeom>
          <a:solidFill>
            <a:srgbClr val="9C6F9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9</a:t>
            </a:r>
          </a:p>
        </p:txBody>
      </p:sp>
      <p:sp>
        <p:nvSpPr>
          <p:cNvPr id="63" name="Elipsa 62"/>
          <p:cNvSpPr/>
          <p:nvPr/>
        </p:nvSpPr>
        <p:spPr>
          <a:xfrm>
            <a:off x="2505478" y="4725144"/>
            <a:ext cx="936104" cy="936104"/>
          </a:xfrm>
          <a:prstGeom prst="ellipse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8</a:t>
            </a:r>
          </a:p>
        </p:txBody>
      </p:sp>
      <p:sp>
        <p:nvSpPr>
          <p:cNvPr id="64" name="Elipsa 63"/>
          <p:cNvSpPr/>
          <p:nvPr/>
        </p:nvSpPr>
        <p:spPr>
          <a:xfrm>
            <a:off x="3737478" y="5373216"/>
            <a:ext cx="936104" cy="936104"/>
          </a:xfrm>
          <a:prstGeom prst="ellipse">
            <a:avLst/>
          </a:prstGeom>
          <a:solidFill>
            <a:srgbClr val="6600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7</a:t>
            </a:r>
          </a:p>
        </p:txBody>
      </p:sp>
      <p:sp>
        <p:nvSpPr>
          <p:cNvPr id="65" name="Elipsa 64"/>
          <p:cNvSpPr/>
          <p:nvPr/>
        </p:nvSpPr>
        <p:spPr>
          <a:xfrm>
            <a:off x="6228184" y="4797152"/>
            <a:ext cx="936104" cy="936104"/>
          </a:xfrm>
          <a:prstGeom prst="ellipse">
            <a:avLst/>
          </a:prstGeom>
          <a:solidFill>
            <a:srgbClr val="C5804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5</a:t>
            </a:r>
          </a:p>
        </p:txBody>
      </p:sp>
      <p:sp>
        <p:nvSpPr>
          <p:cNvPr id="66" name="Elipsa 65"/>
          <p:cNvSpPr/>
          <p:nvPr/>
        </p:nvSpPr>
        <p:spPr>
          <a:xfrm>
            <a:off x="5004048" y="5373216"/>
            <a:ext cx="936104" cy="936104"/>
          </a:xfrm>
          <a:prstGeom prst="ellipse">
            <a:avLst/>
          </a:prstGeom>
          <a:solidFill>
            <a:srgbClr val="FF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6</a:t>
            </a:r>
          </a:p>
        </p:txBody>
      </p:sp>
      <p:sp>
        <p:nvSpPr>
          <p:cNvPr id="67" name="Elipsa 66"/>
          <p:cNvSpPr/>
          <p:nvPr/>
        </p:nvSpPr>
        <p:spPr>
          <a:xfrm>
            <a:off x="6948264" y="2369191"/>
            <a:ext cx="936104" cy="936104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3</a:t>
            </a:r>
          </a:p>
        </p:txBody>
      </p:sp>
      <p:sp>
        <p:nvSpPr>
          <p:cNvPr id="68" name="Elipsa 67"/>
          <p:cNvSpPr/>
          <p:nvPr/>
        </p:nvSpPr>
        <p:spPr>
          <a:xfrm>
            <a:off x="6847270" y="3589858"/>
            <a:ext cx="936104" cy="936104"/>
          </a:xfrm>
          <a:prstGeom prst="ellipse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4</a:t>
            </a:r>
          </a:p>
        </p:txBody>
      </p:sp>
      <p:sp>
        <p:nvSpPr>
          <p:cNvPr id="23" name="Prostokąt zaokrąglony 22">
            <a:hlinkClick r:id="rId2" action="ppaction://hlinksldjump"/>
          </p:cNvPr>
          <p:cNvSpPr/>
          <p:nvPr/>
        </p:nvSpPr>
        <p:spPr>
          <a:xfrm>
            <a:off x="323528" y="5841268"/>
            <a:ext cx="1512168" cy="7560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4400" dirty="0" smtClean="0"/>
              <a:t>SPIN</a:t>
            </a:r>
            <a:endParaRPr lang="pl-PL" sz="4400" dirty="0"/>
          </a:p>
        </p:txBody>
      </p:sp>
      <p:sp>
        <p:nvSpPr>
          <p:cNvPr id="25" name="Strzałka w górę 24"/>
          <p:cNvSpPr/>
          <p:nvPr/>
        </p:nvSpPr>
        <p:spPr>
          <a:xfrm rot="6346611">
            <a:off x="5635701" y="2653497"/>
            <a:ext cx="288032" cy="2067795"/>
          </a:xfrm>
          <a:prstGeom prst="up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3236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lipsa 6"/>
          <p:cNvSpPr/>
          <p:nvPr/>
        </p:nvSpPr>
        <p:spPr>
          <a:xfrm>
            <a:off x="1475656" y="116632"/>
            <a:ext cx="6696744" cy="662473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cxnSp>
        <p:nvCxnSpPr>
          <p:cNvPr id="9" name="Łącznik prostoliniowy 8"/>
          <p:cNvCxnSpPr>
            <a:stCxn id="7" idx="0"/>
            <a:endCxn id="7" idx="4"/>
          </p:cNvCxnSpPr>
          <p:nvPr/>
        </p:nvCxnSpPr>
        <p:spPr>
          <a:xfrm>
            <a:off x="4824028" y="116632"/>
            <a:ext cx="0" cy="6624736"/>
          </a:xfrm>
          <a:prstGeom prst="line">
            <a:avLst/>
          </a:prstGeom>
          <a:ln w="25400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Łącznik prostoliniowy 21"/>
          <p:cNvCxnSpPr>
            <a:stCxn id="7" idx="0"/>
            <a:endCxn id="7" idx="0"/>
          </p:cNvCxnSpPr>
          <p:nvPr/>
        </p:nvCxnSpPr>
        <p:spPr>
          <a:xfrm>
            <a:off x="4824028" y="116632"/>
            <a:ext cx="0" cy="0"/>
          </a:xfrm>
          <a:prstGeom prst="line">
            <a:avLst/>
          </a:prstGeom>
          <a:ln w="15875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Łącznik prostoliniowy 23"/>
          <p:cNvCxnSpPr>
            <a:stCxn id="7" idx="2"/>
            <a:endCxn id="7" idx="6"/>
          </p:cNvCxnSpPr>
          <p:nvPr/>
        </p:nvCxnSpPr>
        <p:spPr>
          <a:xfrm>
            <a:off x="1475656" y="3429000"/>
            <a:ext cx="6696744" cy="0"/>
          </a:xfrm>
          <a:prstGeom prst="line">
            <a:avLst/>
          </a:prstGeom>
          <a:ln w="25400" cap="rnd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3" name="Łącznik prostoliniowy 1032"/>
          <p:cNvCxnSpPr/>
          <p:nvPr/>
        </p:nvCxnSpPr>
        <p:spPr>
          <a:xfrm>
            <a:off x="1907704" y="1808820"/>
            <a:ext cx="5832648" cy="324036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5" name="Łącznik prostoliniowy 1034"/>
          <p:cNvCxnSpPr/>
          <p:nvPr/>
        </p:nvCxnSpPr>
        <p:spPr>
          <a:xfrm>
            <a:off x="3203848" y="548680"/>
            <a:ext cx="3240360" cy="576064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0" name="Łącznik prostoliniowy 1039"/>
          <p:cNvCxnSpPr/>
          <p:nvPr/>
        </p:nvCxnSpPr>
        <p:spPr>
          <a:xfrm flipH="1">
            <a:off x="3203848" y="548680"/>
            <a:ext cx="3240360" cy="576064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2" name="Łącznik prostoliniowy 1041"/>
          <p:cNvCxnSpPr/>
          <p:nvPr/>
        </p:nvCxnSpPr>
        <p:spPr>
          <a:xfrm flipH="1">
            <a:off x="1835696" y="1916832"/>
            <a:ext cx="5947678" cy="3024336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9" name="Elipsa 1048"/>
          <p:cNvSpPr/>
          <p:nvPr/>
        </p:nvSpPr>
        <p:spPr>
          <a:xfrm>
            <a:off x="2555776" y="1095054"/>
            <a:ext cx="936104" cy="9361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11</a:t>
            </a:r>
          </a:p>
        </p:txBody>
      </p:sp>
      <p:sp>
        <p:nvSpPr>
          <p:cNvPr id="58" name="Elipsa 57"/>
          <p:cNvSpPr/>
          <p:nvPr/>
        </p:nvSpPr>
        <p:spPr>
          <a:xfrm>
            <a:off x="3779912" y="404664"/>
            <a:ext cx="936104" cy="936104"/>
          </a:xfrm>
          <a:prstGeom prst="ellipse">
            <a:avLst/>
          </a:prstGeom>
          <a:solidFill>
            <a:srgbClr val="FF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12</a:t>
            </a:r>
          </a:p>
        </p:txBody>
      </p:sp>
      <p:sp>
        <p:nvSpPr>
          <p:cNvPr id="59" name="Elipsa 58"/>
          <p:cNvSpPr/>
          <p:nvPr/>
        </p:nvSpPr>
        <p:spPr>
          <a:xfrm>
            <a:off x="5076056" y="441357"/>
            <a:ext cx="936104" cy="936104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</a:t>
            </a:r>
          </a:p>
        </p:txBody>
      </p:sp>
      <p:sp>
        <p:nvSpPr>
          <p:cNvPr id="60" name="Elipsa 59"/>
          <p:cNvSpPr/>
          <p:nvPr/>
        </p:nvSpPr>
        <p:spPr>
          <a:xfrm>
            <a:off x="1776438" y="2276872"/>
            <a:ext cx="936104" cy="936104"/>
          </a:xfrm>
          <a:prstGeom prst="ellipse">
            <a:avLst/>
          </a:prstGeom>
          <a:solidFill>
            <a:srgbClr val="FF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10</a:t>
            </a:r>
          </a:p>
        </p:txBody>
      </p:sp>
      <p:sp>
        <p:nvSpPr>
          <p:cNvPr id="61" name="Elipsa 60"/>
          <p:cNvSpPr/>
          <p:nvPr/>
        </p:nvSpPr>
        <p:spPr>
          <a:xfrm>
            <a:off x="6228184" y="1097691"/>
            <a:ext cx="936104" cy="936104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2</a:t>
            </a:r>
          </a:p>
        </p:txBody>
      </p:sp>
      <p:sp>
        <p:nvSpPr>
          <p:cNvPr id="62" name="Elipsa 61"/>
          <p:cNvSpPr/>
          <p:nvPr/>
        </p:nvSpPr>
        <p:spPr>
          <a:xfrm>
            <a:off x="1776438" y="3573016"/>
            <a:ext cx="936104" cy="936104"/>
          </a:xfrm>
          <a:prstGeom prst="ellipse">
            <a:avLst/>
          </a:prstGeom>
          <a:solidFill>
            <a:srgbClr val="9C6F9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9</a:t>
            </a:r>
          </a:p>
        </p:txBody>
      </p:sp>
      <p:sp>
        <p:nvSpPr>
          <p:cNvPr id="63" name="Elipsa 62"/>
          <p:cNvSpPr/>
          <p:nvPr/>
        </p:nvSpPr>
        <p:spPr>
          <a:xfrm>
            <a:off x="2505478" y="4725144"/>
            <a:ext cx="936104" cy="936104"/>
          </a:xfrm>
          <a:prstGeom prst="ellipse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8</a:t>
            </a:r>
          </a:p>
        </p:txBody>
      </p:sp>
      <p:sp>
        <p:nvSpPr>
          <p:cNvPr id="64" name="Elipsa 63"/>
          <p:cNvSpPr/>
          <p:nvPr/>
        </p:nvSpPr>
        <p:spPr>
          <a:xfrm>
            <a:off x="3737478" y="5373216"/>
            <a:ext cx="936104" cy="936104"/>
          </a:xfrm>
          <a:prstGeom prst="ellipse">
            <a:avLst/>
          </a:prstGeom>
          <a:solidFill>
            <a:srgbClr val="6600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7</a:t>
            </a:r>
          </a:p>
        </p:txBody>
      </p:sp>
      <p:sp>
        <p:nvSpPr>
          <p:cNvPr id="65" name="Elipsa 64"/>
          <p:cNvSpPr/>
          <p:nvPr/>
        </p:nvSpPr>
        <p:spPr>
          <a:xfrm>
            <a:off x="6228184" y="4797152"/>
            <a:ext cx="936104" cy="936104"/>
          </a:xfrm>
          <a:prstGeom prst="ellipse">
            <a:avLst/>
          </a:prstGeom>
          <a:solidFill>
            <a:srgbClr val="C5804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5</a:t>
            </a:r>
          </a:p>
        </p:txBody>
      </p:sp>
      <p:sp>
        <p:nvSpPr>
          <p:cNvPr id="66" name="Elipsa 65"/>
          <p:cNvSpPr/>
          <p:nvPr/>
        </p:nvSpPr>
        <p:spPr>
          <a:xfrm>
            <a:off x="5004048" y="5373216"/>
            <a:ext cx="936104" cy="936104"/>
          </a:xfrm>
          <a:prstGeom prst="ellipse">
            <a:avLst/>
          </a:prstGeom>
          <a:solidFill>
            <a:srgbClr val="FF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6</a:t>
            </a:r>
          </a:p>
        </p:txBody>
      </p:sp>
      <p:sp>
        <p:nvSpPr>
          <p:cNvPr id="67" name="Elipsa 66"/>
          <p:cNvSpPr/>
          <p:nvPr/>
        </p:nvSpPr>
        <p:spPr>
          <a:xfrm>
            <a:off x="6948264" y="2369191"/>
            <a:ext cx="936104" cy="936104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3</a:t>
            </a:r>
          </a:p>
        </p:txBody>
      </p:sp>
      <p:sp>
        <p:nvSpPr>
          <p:cNvPr id="68" name="Elipsa 67"/>
          <p:cNvSpPr/>
          <p:nvPr/>
        </p:nvSpPr>
        <p:spPr>
          <a:xfrm>
            <a:off x="6847270" y="3589858"/>
            <a:ext cx="936104" cy="936104"/>
          </a:xfrm>
          <a:prstGeom prst="ellipse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4</a:t>
            </a:r>
          </a:p>
        </p:txBody>
      </p:sp>
      <p:sp>
        <p:nvSpPr>
          <p:cNvPr id="23" name="Prostokąt zaokrąglony 22">
            <a:hlinkClick r:id="rId2" action="ppaction://hlinksldjump"/>
          </p:cNvPr>
          <p:cNvSpPr/>
          <p:nvPr/>
        </p:nvSpPr>
        <p:spPr>
          <a:xfrm>
            <a:off x="323528" y="5841268"/>
            <a:ext cx="1512168" cy="7560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4400" dirty="0" smtClean="0"/>
              <a:t>SPIN</a:t>
            </a:r>
            <a:endParaRPr lang="pl-PL" sz="4400" dirty="0"/>
          </a:p>
        </p:txBody>
      </p:sp>
      <p:sp>
        <p:nvSpPr>
          <p:cNvPr id="25" name="Strzałka w górę 24"/>
          <p:cNvSpPr/>
          <p:nvPr/>
        </p:nvSpPr>
        <p:spPr>
          <a:xfrm rot="18854718">
            <a:off x="3981945" y="1756789"/>
            <a:ext cx="288032" cy="2027423"/>
          </a:xfrm>
          <a:prstGeom prst="up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3236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pl-PL" dirty="0" err="1" smtClean="0">
                <a:solidFill>
                  <a:srgbClr val="FFFF99"/>
                </a:solidFill>
              </a:rPr>
              <a:t>Birthday</a:t>
            </a:r>
            <a:r>
              <a:rPr lang="pl-PL" dirty="0" smtClean="0">
                <a:solidFill>
                  <a:srgbClr val="FFFF99"/>
                </a:solidFill>
              </a:rPr>
              <a:t> </a:t>
            </a:r>
            <a:r>
              <a:rPr lang="pl-PL" dirty="0" err="1" smtClean="0">
                <a:solidFill>
                  <a:srgbClr val="FFFF99"/>
                </a:solidFill>
              </a:rPr>
              <a:t>months</a:t>
            </a:r>
            <a:r>
              <a:rPr lang="pl-PL" dirty="0" smtClean="0">
                <a:solidFill>
                  <a:srgbClr val="FFFF99"/>
                </a:solidFill>
              </a:rPr>
              <a:t> – I was </a:t>
            </a:r>
            <a:r>
              <a:rPr lang="pl-PL" dirty="0" err="1" smtClean="0">
                <a:solidFill>
                  <a:srgbClr val="FFFF99"/>
                </a:solidFill>
              </a:rPr>
              <a:t>born</a:t>
            </a:r>
            <a:r>
              <a:rPr lang="pl-PL" dirty="0" smtClean="0">
                <a:solidFill>
                  <a:srgbClr val="FFFF99"/>
                </a:solidFill>
              </a:rPr>
              <a:t> in…</a:t>
            </a:r>
            <a:endParaRPr lang="pl-PL" dirty="0">
              <a:solidFill>
                <a:srgbClr val="FFFF99"/>
              </a:solidFill>
            </a:endParaRPr>
          </a:p>
        </p:txBody>
      </p:sp>
      <p:graphicFrame>
        <p:nvGraphicFramePr>
          <p:cNvPr id="7" name="Tabel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9358872"/>
              </p:ext>
            </p:extLst>
          </p:nvPr>
        </p:nvGraphicFramePr>
        <p:xfrm>
          <a:off x="395536" y="2060848"/>
          <a:ext cx="7920885" cy="3456384"/>
        </p:xfrm>
        <a:graphic>
          <a:graphicData uri="http://schemas.openxmlformats.org/drawingml/2006/table">
            <a:tbl>
              <a:tblPr/>
              <a:tblGrid>
                <a:gridCol w="720085"/>
                <a:gridCol w="648072"/>
                <a:gridCol w="648072"/>
                <a:gridCol w="648072"/>
                <a:gridCol w="576059"/>
                <a:gridCol w="576064"/>
                <a:gridCol w="720080"/>
                <a:gridCol w="576064"/>
                <a:gridCol w="648072"/>
                <a:gridCol w="648072"/>
                <a:gridCol w="792088"/>
                <a:gridCol w="720085"/>
              </a:tblGrid>
              <a:tr h="1728192">
                <a:tc>
                  <a:txBody>
                    <a:bodyPr/>
                    <a:lstStyle/>
                    <a:p>
                      <a:r>
                        <a:rPr lang="pl-PL" sz="2400" b="1" dirty="0" smtClean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</a:rPr>
                        <a:t>J</a:t>
                      </a:r>
                    </a:p>
                    <a:p>
                      <a:r>
                        <a:rPr lang="pl-PL" sz="2400" b="1" dirty="0" smtClean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</a:rPr>
                        <a:t>A</a:t>
                      </a:r>
                    </a:p>
                    <a:p>
                      <a:r>
                        <a:rPr lang="pl-PL" sz="2400" b="1" dirty="0" smtClean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</a:rPr>
                        <a:t>N</a:t>
                      </a:r>
                      <a:endParaRPr lang="pl-PL" sz="2400" b="1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 sz="2400" b="1" dirty="0" smtClean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</a:rPr>
                        <a:t>F</a:t>
                      </a:r>
                    </a:p>
                    <a:p>
                      <a:r>
                        <a:rPr lang="pl-PL" sz="2400" b="1" dirty="0" smtClean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</a:rPr>
                        <a:t>E</a:t>
                      </a:r>
                    </a:p>
                    <a:p>
                      <a:r>
                        <a:rPr lang="pl-PL" sz="2400" b="1" dirty="0" smtClean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</a:rPr>
                        <a:t>B</a:t>
                      </a:r>
                      <a:endParaRPr lang="pl-PL" sz="2400" b="1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 sz="2400" b="1" dirty="0" smtClean="0">
                          <a:solidFill>
                            <a:srgbClr val="92D050"/>
                          </a:solidFill>
                        </a:rPr>
                        <a:t>M</a:t>
                      </a:r>
                    </a:p>
                    <a:p>
                      <a:r>
                        <a:rPr lang="pl-PL" sz="2400" b="1" dirty="0" smtClean="0">
                          <a:solidFill>
                            <a:srgbClr val="92D050"/>
                          </a:solidFill>
                        </a:rPr>
                        <a:t>A</a:t>
                      </a:r>
                    </a:p>
                    <a:p>
                      <a:r>
                        <a:rPr lang="pl-PL" sz="2400" b="1" dirty="0" smtClean="0">
                          <a:solidFill>
                            <a:srgbClr val="92D050"/>
                          </a:solidFill>
                        </a:rPr>
                        <a:t>R</a:t>
                      </a:r>
                      <a:endParaRPr lang="pl-PL" sz="2400" b="1" dirty="0">
                        <a:solidFill>
                          <a:srgbClr val="92D05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 sz="2400" b="1" dirty="0" smtClean="0">
                          <a:solidFill>
                            <a:srgbClr val="92D050"/>
                          </a:solidFill>
                        </a:rPr>
                        <a:t>A</a:t>
                      </a:r>
                    </a:p>
                    <a:p>
                      <a:r>
                        <a:rPr lang="pl-PL" sz="2400" b="1" dirty="0" smtClean="0">
                          <a:solidFill>
                            <a:srgbClr val="92D050"/>
                          </a:solidFill>
                        </a:rPr>
                        <a:t>P</a:t>
                      </a:r>
                    </a:p>
                    <a:p>
                      <a:r>
                        <a:rPr lang="pl-PL" sz="2400" b="1" dirty="0" smtClean="0">
                          <a:solidFill>
                            <a:srgbClr val="92D050"/>
                          </a:solidFill>
                        </a:rPr>
                        <a:t>R</a:t>
                      </a:r>
                      <a:endParaRPr lang="pl-PL" sz="2400" b="1" dirty="0">
                        <a:solidFill>
                          <a:srgbClr val="92D05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 sz="2400" b="1" dirty="0" smtClean="0">
                          <a:solidFill>
                            <a:srgbClr val="92D050"/>
                          </a:solidFill>
                        </a:rPr>
                        <a:t>MA</a:t>
                      </a:r>
                    </a:p>
                    <a:p>
                      <a:r>
                        <a:rPr lang="pl-PL" sz="2400" b="1" dirty="0" smtClean="0">
                          <a:solidFill>
                            <a:srgbClr val="92D050"/>
                          </a:solidFill>
                        </a:rPr>
                        <a:t>Y</a:t>
                      </a:r>
                      <a:endParaRPr lang="pl-PL" sz="2400" b="1" dirty="0">
                        <a:solidFill>
                          <a:srgbClr val="92D05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 sz="2400" b="1" dirty="0" smtClean="0">
                          <a:solidFill>
                            <a:srgbClr val="FFFF00"/>
                          </a:solidFill>
                        </a:rPr>
                        <a:t>J</a:t>
                      </a:r>
                    </a:p>
                    <a:p>
                      <a:r>
                        <a:rPr lang="pl-PL" sz="2400" b="1" dirty="0" smtClean="0">
                          <a:solidFill>
                            <a:srgbClr val="FFFF00"/>
                          </a:solidFill>
                        </a:rPr>
                        <a:t>UN</a:t>
                      </a:r>
                    </a:p>
                    <a:p>
                      <a:r>
                        <a:rPr lang="pl-PL" sz="2400" b="1" dirty="0" smtClean="0">
                          <a:solidFill>
                            <a:srgbClr val="FFFF00"/>
                          </a:solidFill>
                        </a:rPr>
                        <a:t>E</a:t>
                      </a:r>
                      <a:endParaRPr lang="pl-PL" sz="2400" b="1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 sz="2400" b="1" dirty="0" smtClean="0">
                          <a:solidFill>
                            <a:srgbClr val="FFFF00"/>
                          </a:solidFill>
                        </a:rPr>
                        <a:t>J</a:t>
                      </a:r>
                    </a:p>
                    <a:p>
                      <a:r>
                        <a:rPr lang="pl-PL" sz="2400" b="1" dirty="0" smtClean="0">
                          <a:solidFill>
                            <a:srgbClr val="FFFF00"/>
                          </a:solidFill>
                        </a:rPr>
                        <a:t>U</a:t>
                      </a:r>
                    </a:p>
                    <a:p>
                      <a:r>
                        <a:rPr lang="pl-PL" sz="2400" b="1" dirty="0" smtClean="0">
                          <a:solidFill>
                            <a:srgbClr val="FFFF00"/>
                          </a:solidFill>
                        </a:rPr>
                        <a:t>L</a:t>
                      </a:r>
                    </a:p>
                    <a:p>
                      <a:r>
                        <a:rPr lang="pl-PL" sz="2400" b="1" dirty="0" smtClean="0">
                          <a:solidFill>
                            <a:srgbClr val="FFFF00"/>
                          </a:solidFill>
                        </a:rPr>
                        <a:t>Y</a:t>
                      </a:r>
                      <a:endParaRPr lang="pl-PL" sz="2400" b="1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 sz="2400" b="1" dirty="0" smtClean="0">
                          <a:solidFill>
                            <a:srgbClr val="FFFF00"/>
                          </a:solidFill>
                        </a:rPr>
                        <a:t>A</a:t>
                      </a:r>
                    </a:p>
                    <a:p>
                      <a:r>
                        <a:rPr lang="pl-PL" sz="2400" b="1" dirty="0" smtClean="0">
                          <a:solidFill>
                            <a:srgbClr val="FFFF00"/>
                          </a:solidFill>
                        </a:rPr>
                        <a:t>U</a:t>
                      </a:r>
                    </a:p>
                    <a:p>
                      <a:r>
                        <a:rPr lang="pl-PL" sz="2400" b="1" dirty="0" smtClean="0">
                          <a:solidFill>
                            <a:srgbClr val="FFFF00"/>
                          </a:solidFill>
                        </a:rPr>
                        <a:t>G</a:t>
                      </a:r>
                      <a:endParaRPr lang="pl-PL" sz="2400" b="1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 sz="2400" b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S</a:t>
                      </a:r>
                    </a:p>
                    <a:p>
                      <a:r>
                        <a:rPr lang="pl-PL" sz="2400" b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E</a:t>
                      </a:r>
                    </a:p>
                    <a:p>
                      <a:r>
                        <a:rPr lang="pl-PL" sz="2400" b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P</a:t>
                      </a:r>
                      <a:endParaRPr lang="pl-PL" sz="2400" b="1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 sz="2400" b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O</a:t>
                      </a:r>
                    </a:p>
                    <a:p>
                      <a:r>
                        <a:rPr lang="pl-PL" sz="2400" b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C</a:t>
                      </a:r>
                    </a:p>
                    <a:p>
                      <a:r>
                        <a:rPr lang="pl-PL" sz="2400" b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T</a:t>
                      </a:r>
                      <a:endParaRPr lang="pl-PL" sz="2400" b="1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 sz="2400" b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N</a:t>
                      </a:r>
                    </a:p>
                    <a:p>
                      <a:r>
                        <a:rPr lang="pl-PL" sz="2400" b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O</a:t>
                      </a:r>
                    </a:p>
                    <a:p>
                      <a:r>
                        <a:rPr lang="pl-PL" sz="2400" b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V</a:t>
                      </a:r>
                      <a:endParaRPr lang="pl-PL" sz="2400" b="1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 sz="2400" b="1" dirty="0" smtClean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</a:rPr>
                        <a:t>D</a:t>
                      </a:r>
                    </a:p>
                    <a:p>
                      <a:r>
                        <a:rPr lang="pl-PL" sz="2400" b="1" dirty="0" smtClean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</a:rPr>
                        <a:t>E</a:t>
                      </a:r>
                    </a:p>
                    <a:p>
                      <a:r>
                        <a:rPr lang="pl-PL" sz="2400" b="1" dirty="0" smtClean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</a:rPr>
                        <a:t>C</a:t>
                      </a:r>
                      <a:endParaRPr lang="pl-PL" sz="2400" b="1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8192"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62811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upa 13"/>
          <p:cNvGrpSpPr/>
          <p:nvPr/>
        </p:nvGrpSpPr>
        <p:grpSpPr>
          <a:xfrm>
            <a:off x="467544" y="896760"/>
            <a:ext cx="8406503" cy="4691533"/>
            <a:chOff x="467544" y="896760"/>
            <a:chExt cx="8406503" cy="4691533"/>
          </a:xfrm>
        </p:grpSpPr>
        <p:sp>
          <p:nvSpPr>
            <p:cNvPr id="2" name="pole tekstowe 1"/>
            <p:cNvSpPr txBox="1"/>
            <p:nvPr/>
          </p:nvSpPr>
          <p:spPr>
            <a:xfrm>
              <a:off x="1154178" y="920587"/>
              <a:ext cx="935897" cy="175432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l-PL" sz="3600" dirty="0" smtClean="0">
                  <a:solidFill>
                    <a:schemeClr val="accent1">
                      <a:lumMod val="20000"/>
                      <a:lumOff val="80000"/>
                    </a:schemeClr>
                  </a:solidFill>
                </a:rPr>
                <a:t>DEC</a:t>
              </a:r>
              <a:br>
                <a:rPr lang="pl-PL" sz="3600" dirty="0" smtClean="0">
                  <a:solidFill>
                    <a:schemeClr val="accent1">
                      <a:lumMod val="20000"/>
                      <a:lumOff val="80000"/>
                    </a:schemeClr>
                  </a:solidFill>
                </a:rPr>
              </a:br>
              <a:r>
                <a:rPr lang="pl-PL" sz="3600" dirty="0" smtClean="0">
                  <a:solidFill>
                    <a:schemeClr val="accent1">
                      <a:lumMod val="20000"/>
                      <a:lumOff val="80000"/>
                    </a:schemeClr>
                  </a:solidFill>
                </a:rPr>
                <a:t>JAN</a:t>
              </a:r>
              <a:br>
                <a:rPr lang="pl-PL" sz="3600" dirty="0" smtClean="0">
                  <a:solidFill>
                    <a:schemeClr val="accent1">
                      <a:lumMod val="20000"/>
                      <a:lumOff val="80000"/>
                    </a:schemeClr>
                  </a:solidFill>
                </a:rPr>
              </a:br>
              <a:r>
                <a:rPr lang="pl-PL" sz="3600" dirty="0" smtClean="0">
                  <a:solidFill>
                    <a:schemeClr val="accent1">
                      <a:lumMod val="20000"/>
                      <a:lumOff val="80000"/>
                    </a:schemeClr>
                  </a:solidFill>
                </a:rPr>
                <a:t>FEB</a:t>
              </a:r>
              <a:endParaRPr lang="pl-PL" sz="3600" dirty="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" name="pole tekstowe 2"/>
            <p:cNvSpPr txBox="1"/>
            <p:nvPr/>
          </p:nvSpPr>
          <p:spPr>
            <a:xfrm>
              <a:off x="3033814" y="896760"/>
              <a:ext cx="1128835" cy="175432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l-PL" sz="3600" b="1" dirty="0" smtClean="0">
                  <a:solidFill>
                    <a:srgbClr val="92D050"/>
                  </a:solidFill>
                </a:rPr>
                <a:t>MAR</a:t>
              </a:r>
              <a:br>
                <a:rPr lang="pl-PL" sz="3600" b="1" dirty="0" smtClean="0">
                  <a:solidFill>
                    <a:srgbClr val="92D050"/>
                  </a:solidFill>
                </a:rPr>
              </a:br>
              <a:r>
                <a:rPr lang="pl-PL" sz="3600" b="1" dirty="0" smtClean="0">
                  <a:solidFill>
                    <a:srgbClr val="92D050"/>
                  </a:solidFill>
                </a:rPr>
                <a:t>APR</a:t>
              </a:r>
              <a:br>
                <a:rPr lang="pl-PL" sz="3600" b="1" dirty="0" smtClean="0">
                  <a:solidFill>
                    <a:srgbClr val="92D050"/>
                  </a:solidFill>
                </a:rPr>
              </a:br>
              <a:r>
                <a:rPr lang="pl-PL" sz="3600" b="1" dirty="0" smtClean="0">
                  <a:solidFill>
                    <a:srgbClr val="92D050"/>
                  </a:solidFill>
                </a:rPr>
                <a:t>MAY</a:t>
              </a:r>
              <a:endParaRPr lang="pl-PL" sz="3600" b="1" dirty="0">
                <a:solidFill>
                  <a:srgbClr val="92D050"/>
                </a:solidFill>
              </a:endParaRPr>
            </a:p>
          </p:txBody>
        </p:sp>
        <p:sp>
          <p:nvSpPr>
            <p:cNvPr id="5" name="pole tekstowe 4"/>
            <p:cNvSpPr txBox="1"/>
            <p:nvPr/>
          </p:nvSpPr>
          <p:spPr>
            <a:xfrm>
              <a:off x="5058383" y="920587"/>
              <a:ext cx="1167307" cy="175432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l-PL" sz="3600" b="1" dirty="0" smtClean="0">
                  <a:solidFill>
                    <a:srgbClr val="FFFF00"/>
                  </a:solidFill>
                </a:rPr>
                <a:t>JUNE</a:t>
              </a:r>
              <a:br>
                <a:rPr lang="pl-PL" sz="3600" b="1" dirty="0" smtClean="0">
                  <a:solidFill>
                    <a:srgbClr val="FFFF00"/>
                  </a:solidFill>
                </a:rPr>
              </a:br>
              <a:r>
                <a:rPr lang="pl-PL" sz="3600" b="1" dirty="0" smtClean="0">
                  <a:solidFill>
                    <a:srgbClr val="FFFF00"/>
                  </a:solidFill>
                </a:rPr>
                <a:t>JULY</a:t>
              </a:r>
              <a:br>
                <a:rPr lang="pl-PL" sz="3600" b="1" dirty="0" smtClean="0">
                  <a:solidFill>
                    <a:srgbClr val="FFFF00"/>
                  </a:solidFill>
                </a:rPr>
              </a:br>
              <a:r>
                <a:rPr lang="pl-PL" sz="3600" b="1" dirty="0" smtClean="0">
                  <a:solidFill>
                    <a:srgbClr val="FFFF00"/>
                  </a:solidFill>
                </a:rPr>
                <a:t>AUG</a:t>
              </a:r>
              <a:endParaRPr lang="pl-PL" sz="3600" b="1" dirty="0">
                <a:solidFill>
                  <a:srgbClr val="FFFF00"/>
                </a:solidFill>
              </a:endParaRPr>
            </a:p>
          </p:txBody>
        </p:sp>
        <p:sp>
          <p:nvSpPr>
            <p:cNvPr id="6" name="pole tekstowe 5"/>
            <p:cNvSpPr txBox="1"/>
            <p:nvPr/>
          </p:nvSpPr>
          <p:spPr>
            <a:xfrm>
              <a:off x="7108956" y="976841"/>
              <a:ext cx="1066446" cy="175432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l-PL" sz="3600" b="1" dirty="0" smtClean="0">
                  <a:solidFill>
                    <a:schemeClr val="accent2">
                      <a:lumMod val="40000"/>
                      <a:lumOff val="60000"/>
                    </a:schemeClr>
                  </a:solidFill>
                </a:rPr>
                <a:t>SEP</a:t>
              </a:r>
            </a:p>
            <a:p>
              <a:r>
                <a:rPr lang="pl-PL" sz="3600" b="1" dirty="0" smtClean="0">
                  <a:solidFill>
                    <a:schemeClr val="accent2">
                      <a:lumMod val="40000"/>
                      <a:lumOff val="60000"/>
                    </a:schemeClr>
                  </a:solidFill>
                </a:rPr>
                <a:t>OCT</a:t>
              </a:r>
              <a:br>
                <a:rPr lang="pl-PL" sz="3600" b="1" dirty="0" smtClean="0">
                  <a:solidFill>
                    <a:schemeClr val="accent2">
                      <a:lumMod val="40000"/>
                      <a:lumOff val="60000"/>
                    </a:schemeClr>
                  </a:solidFill>
                </a:rPr>
              </a:br>
              <a:r>
                <a:rPr lang="pl-PL" sz="3600" b="1" dirty="0" smtClean="0">
                  <a:solidFill>
                    <a:schemeClr val="accent2">
                      <a:lumMod val="40000"/>
                      <a:lumOff val="60000"/>
                    </a:schemeClr>
                  </a:solidFill>
                </a:rPr>
                <a:t>NOV</a:t>
              </a:r>
              <a:endParaRPr lang="pl-PL" sz="3600" b="1" dirty="0">
                <a:solidFill>
                  <a:schemeClr val="accent2">
                    <a:lumMod val="40000"/>
                    <a:lumOff val="60000"/>
                  </a:schemeClr>
                </a:solidFill>
              </a:endParaRPr>
            </a:p>
          </p:txBody>
        </p:sp>
        <p:sp>
          <p:nvSpPr>
            <p:cNvPr id="7" name="pole tekstowe 6"/>
            <p:cNvSpPr txBox="1"/>
            <p:nvPr/>
          </p:nvSpPr>
          <p:spPr>
            <a:xfrm>
              <a:off x="467544" y="3933055"/>
              <a:ext cx="1744388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l-PL" sz="3600" b="1" dirty="0" smtClean="0">
                  <a:solidFill>
                    <a:schemeClr val="bg1">
                      <a:lumMod val="85000"/>
                    </a:schemeClr>
                  </a:solidFill>
                </a:rPr>
                <a:t>WINTER</a:t>
              </a:r>
              <a:endParaRPr lang="pl-PL" sz="3600" b="1" dirty="0">
                <a:solidFill>
                  <a:schemeClr val="bg1">
                    <a:lumMod val="85000"/>
                  </a:schemeClr>
                </a:solidFill>
              </a:endParaRPr>
            </a:p>
          </p:txBody>
        </p:sp>
        <p:sp>
          <p:nvSpPr>
            <p:cNvPr id="8" name="pole tekstowe 7"/>
            <p:cNvSpPr txBox="1"/>
            <p:nvPr/>
          </p:nvSpPr>
          <p:spPr>
            <a:xfrm>
              <a:off x="2552008" y="3966465"/>
              <a:ext cx="1630575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l-PL" sz="3600" b="1" dirty="0" smtClean="0">
                  <a:solidFill>
                    <a:srgbClr val="92D050"/>
                  </a:solidFill>
                </a:rPr>
                <a:t>SPRING</a:t>
              </a:r>
              <a:endParaRPr lang="pl-PL" sz="3600" b="1" dirty="0">
                <a:solidFill>
                  <a:srgbClr val="92D050"/>
                </a:solidFill>
              </a:endParaRPr>
            </a:p>
          </p:txBody>
        </p:sp>
        <p:sp>
          <p:nvSpPr>
            <p:cNvPr id="10" name="pole tekstowe 9"/>
            <p:cNvSpPr txBox="1"/>
            <p:nvPr/>
          </p:nvSpPr>
          <p:spPr>
            <a:xfrm>
              <a:off x="4549478" y="3944344"/>
              <a:ext cx="1996059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l-PL" sz="3600" b="1" dirty="0" smtClean="0">
                  <a:solidFill>
                    <a:srgbClr val="FFFF00"/>
                  </a:solidFill>
                </a:rPr>
                <a:t>SUMMER</a:t>
              </a:r>
              <a:endParaRPr lang="pl-PL" sz="3600" b="1" dirty="0">
                <a:solidFill>
                  <a:srgbClr val="FFFF00"/>
                </a:solidFill>
              </a:endParaRPr>
            </a:p>
          </p:txBody>
        </p:sp>
        <p:sp>
          <p:nvSpPr>
            <p:cNvPr id="12" name="pole tekstowe 11"/>
            <p:cNvSpPr txBox="1"/>
            <p:nvPr/>
          </p:nvSpPr>
          <p:spPr>
            <a:xfrm>
              <a:off x="6876256" y="3966465"/>
              <a:ext cx="1997791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l-PL" sz="3600" b="1" dirty="0" smtClean="0">
                  <a:solidFill>
                    <a:schemeClr val="accent2">
                      <a:lumMod val="40000"/>
                      <a:lumOff val="60000"/>
                    </a:schemeClr>
                  </a:solidFill>
                </a:rPr>
                <a:t>AUTUMN</a:t>
              </a:r>
              <a:endParaRPr lang="pl-PL" sz="3600" b="1" dirty="0">
                <a:solidFill>
                  <a:schemeClr val="accent2">
                    <a:lumMod val="40000"/>
                    <a:lumOff val="60000"/>
                  </a:schemeClr>
                </a:solidFill>
              </a:endParaRPr>
            </a:p>
          </p:txBody>
        </p:sp>
        <p:pic>
          <p:nvPicPr>
            <p:cNvPr id="2054" name="Picture 6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35634" y="4706063"/>
              <a:ext cx="962530" cy="86816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5" name="Picture 7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5534" y="4706063"/>
              <a:ext cx="951688" cy="8822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6" name="Picture 8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66101" y="4683171"/>
              <a:ext cx="962814" cy="8553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7" name="Picture 9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77954" y="4645446"/>
              <a:ext cx="897448" cy="93082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0" name="Picture 2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0843" y="1104690"/>
              <a:ext cx="350457" cy="32588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3496" y="1609617"/>
              <a:ext cx="354013" cy="3286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3496" y="2123711"/>
              <a:ext cx="354013" cy="3286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52008" y="1051336"/>
              <a:ext cx="363808" cy="32664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" name="Picture 6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55453" y="1609617"/>
              <a:ext cx="360363" cy="3286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9" name="Picture 7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55453" y="2132856"/>
              <a:ext cx="360363" cy="3286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1" name="Picture 8"/>
            <p:cNvPicPr>
              <a:picLocks noChangeAspect="1" noChangeArrowheads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71206" y="1063905"/>
              <a:ext cx="478631" cy="42941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3" name="Picture 9"/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88281" y="2132856"/>
              <a:ext cx="476250" cy="42703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8" name="Picture 10"/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71206" y="1609617"/>
              <a:ext cx="476250" cy="42703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9" name="Picture 11"/>
            <p:cNvPicPr>
              <a:picLocks noChangeAspect="1" noChangeArrowheads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11835" y="1104690"/>
              <a:ext cx="465543" cy="4844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60" name="Picture 12"/>
            <p:cNvPicPr>
              <a:picLocks noChangeAspect="1"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11835" y="2243805"/>
              <a:ext cx="463550" cy="48736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61" name="Picture 13"/>
            <p:cNvPicPr>
              <a:picLocks noChangeAspect="1"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11835" y="1694548"/>
              <a:ext cx="463550" cy="48736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986682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yw pakietu Office">
  <a:themeElements>
    <a:clrScheme name="Motyw pakietu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yw pakietu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yw pakietu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569</TotalTime>
  <Words>320</Words>
  <Application>Microsoft Office PowerPoint</Application>
  <PresentationFormat>Pokaz na ekranie (4:3)</PresentationFormat>
  <Paragraphs>258</Paragraphs>
  <Slides>18</Slides>
  <Notes>1</Notes>
  <HiddenSlides>0</HiddenSlides>
  <MMClips>0</MMClips>
  <ScaleCrop>false</ScaleCrop>
  <HeadingPairs>
    <vt:vector size="6" baseType="variant">
      <vt:variant>
        <vt:lpstr>Używane czcionki</vt:lpstr>
      </vt:variant>
      <vt:variant>
        <vt:i4>4</vt:i4>
      </vt:variant>
      <vt:variant>
        <vt:lpstr>Motyw</vt:lpstr>
      </vt:variant>
      <vt:variant>
        <vt:i4>2</vt:i4>
      </vt:variant>
      <vt:variant>
        <vt:lpstr>Tytuły slajdów</vt:lpstr>
      </vt:variant>
      <vt:variant>
        <vt:i4>18</vt:i4>
      </vt:variant>
    </vt:vector>
  </HeadingPairs>
  <TitlesOfParts>
    <vt:vector size="24" baseType="lpstr">
      <vt:lpstr>Arial</vt:lpstr>
      <vt:lpstr>Calibri</vt:lpstr>
      <vt:lpstr>Calibri Light</vt:lpstr>
      <vt:lpstr>Times New Roman</vt:lpstr>
      <vt:lpstr>Motyw pakietu Office</vt:lpstr>
      <vt:lpstr>1_Motyw pakietu Office</vt:lpstr>
      <vt:lpstr>Prezentacja programu PowerPoint</vt:lpstr>
      <vt:lpstr>Months of the year 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Birthday months – I was born in…</vt:lpstr>
      <vt:lpstr>Prezentacja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ENGLISH ACADEMY</dc:creator>
  <cp:lastModifiedBy>Admin</cp:lastModifiedBy>
  <cp:revision>49</cp:revision>
  <dcterms:created xsi:type="dcterms:W3CDTF">2014-08-10T21:19:00Z</dcterms:created>
  <dcterms:modified xsi:type="dcterms:W3CDTF">2015-08-11T10:37:29Z</dcterms:modified>
</cp:coreProperties>
</file>