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85" r:id="rId2"/>
    <p:sldId id="268" r:id="rId3"/>
    <p:sldId id="278" r:id="rId4"/>
    <p:sldId id="281" r:id="rId5"/>
    <p:sldId id="280" r:id="rId6"/>
    <p:sldId id="272" r:id="rId7"/>
    <p:sldId id="279" r:id="rId8"/>
    <p:sldId id="273" r:id="rId9"/>
    <p:sldId id="283" r:id="rId10"/>
    <p:sldId id="284" r:id="rId11"/>
    <p:sldId id="274" r:id="rId12"/>
    <p:sldId id="276" r:id="rId13"/>
    <p:sldId id="277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6" autoAdjust="0"/>
    <p:restoredTop sz="88185" autoAdjust="0"/>
  </p:normalViewPr>
  <p:slideViewPr>
    <p:cSldViewPr>
      <p:cViewPr varScale="1">
        <p:scale>
          <a:sx n="65" d="100"/>
          <a:sy n="65" d="100"/>
        </p:scale>
        <p:origin x="152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E68DA-364B-4CE4-811A-F7AA264359C0}" type="datetimeFigureOut">
              <a:rPr lang="pl-PL" smtClean="0"/>
              <a:pPr/>
              <a:t>2015-08-10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E139CC-5622-48DE-990A-71EC405840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9370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7092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26AD6-46F9-4A07-BE0A-FC1495B963D0}" type="slidenum">
              <a:rPr lang="pl-PL" smtClean="0"/>
              <a:pPr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10844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038097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sz="1200" b="0" dirty="0">
              <a:effectLst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14787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2848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52779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29553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803116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019798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200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40340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44060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A4BB8-B4CC-435A-A920-09A0DEBF452E}" type="datetimeFigureOut">
              <a:rPr lang="pl-PL" smtClean="0"/>
              <a:pPr/>
              <a:t>2015-08-10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jpe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0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0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0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12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WINTER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16410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0"/>
            <a:ext cx="3456384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03280" cy="2335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888" y="38066"/>
            <a:ext cx="2468040" cy="2592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296" y="4517833"/>
            <a:ext cx="3510136" cy="2342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21" r="11981"/>
          <a:stretch/>
        </p:blipFill>
        <p:spPr>
          <a:xfrm>
            <a:off x="6467432" y="3861048"/>
            <a:ext cx="2575249" cy="2673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0" r="13715"/>
          <a:stretch/>
        </p:blipFill>
        <p:spPr>
          <a:xfrm>
            <a:off x="3275856" y="2204864"/>
            <a:ext cx="2773680" cy="2496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425930"/>
            <a:ext cx="2376264" cy="2955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pole tekstowe 9"/>
          <p:cNvSpPr txBox="1"/>
          <p:nvPr/>
        </p:nvSpPr>
        <p:spPr>
          <a:xfrm>
            <a:off x="467544" y="2420888"/>
            <a:ext cx="26642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make a </a:t>
            </a:r>
            <a:r>
              <a:rPr lang="pl-PL" sz="2500" b="1" dirty="0" err="1" smtClean="0"/>
              <a:t>snow</a:t>
            </a:r>
            <a:r>
              <a:rPr lang="pl-PL" sz="2500" b="1" dirty="0" smtClean="0"/>
              <a:t> fort</a:t>
            </a:r>
            <a:endParaRPr lang="pl-PL" sz="2500" b="1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159864" y="1748026"/>
            <a:ext cx="23969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play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ice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hockey</a:t>
            </a:r>
            <a:endParaRPr lang="pl-PL" sz="25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752888" y="2630354"/>
            <a:ext cx="228979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make a </a:t>
            </a:r>
            <a:r>
              <a:rPr lang="pl-PL" sz="2500" b="1" dirty="0" err="1" smtClean="0"/>
              <a:t>snow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angel</a:t>
            </a:r>
            <a:endParaRPr lang="pl-PL" sz="25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3563888" y="4077072"/>
            <a:ext cx="21813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sledge</a:t>
            </a:r>
            <a:endParaRPr lang="pl-PL" sz="2500" b="1" dirty="0" smtClean="0"/>
          </a:p>
        </p:txBody>
      </p:sp>
      <p:sp>
        <p:nvSpPr>
          <p:cNvPr id="15" name="pole tekstowe 14"/>
          <p:cNvSpPr txBox="1"/>
          <p:nvPr/>
        </p:nvSpPr>
        <p:spPr>
          <a:xfrm>
            <a:off x="467544" y="6093296"/>
            <a:ext cx="18722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ski</a:t>
            </a:r>
            <a:endParaRPr lang="pl-PL" sz="2500" b="1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3275856" y="6331823"/>
            <a:ext cx="302433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make a </a:t>
            </a:r>
            <a:r>
              <a:rPr lang="pl-PL" sz="2500" b="1" dirty="0" err="1" smtClean="0"/>
              <a:t>snowman</a:t>
            </a:r>
            <a:endParaRPr lang="pl-PL" sz="2500" b="1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6999136" y="6381482"/>
            <a:ext cx="174932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ice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skate</a:t>
            </a:r>
            <a:endParaRPr lang="pl-PL" sz="25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198310"/>
              </p:ext>
            </p:extLst>
          </p:nvPr>
        </p:nvGraphicFramePr>
        <p:xfrm>
          <a:off x="251521" y="188640"/>
          <a:ext cx="8760774" cy="4106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0258"/>
                <a:gridCol w="2920258"/>
                <a:gridCol w="2920258"/>
              </a:tblGrid>
              <a:tr h="353148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solo</a:t>
                      </a:r>
                      <a:endParaRPr lang="pl-PL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pair</a:t>
                      </a:r>
                      <a:r>
                        <a:rPr lang="pl-PL" sz="2200" dirty="0" smtClean="0"/>
                        <a:t>/para</a:t>
                      </a:r>
                      <a:endParaRPr lang="pl-PL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team/zespół</a:t>
                      </a:r>
                      <a:endParaRPr lang="pl-PL" sz="2200" dirty="0"/>
                    </a:p>
                  </a:txBody>
                  <a:tcPr/>
                </a:tc>
              </a:tr>
              <a:tr h="367930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32" name="Picture 8" descr="C:\Users\Karolina\Documents\Projekt CLIL\Winter fun\hokej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437112"/>
            <a:ext cx="1440160" cy="1558910"/>
          </a:xfrm>
          <a:prstGeom prst="rect">
            <a:avLst/>
          </a:prstGeom>
          <a:noFill/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399" y="4478617"/>
            <a:ext cx="1372913" cy="1180223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437112"/>
            <a:ext cx="1108183" cy="1270761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388762"/>
            <a:ext cx="1440160" cy="1413796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5707873"/>
            <a:ext cx="1224136" cy="1079173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08" y="4494641"/>
            <a:ext cx="1124798" cy="138263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464903"/>
            <a:ext cx="1456745" cy="1289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39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niegowa gór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C:\Users\Karolina\Documents\Projekt CLIL\Winter fun\_y_wiarki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3667" y="1857360"/>
            <a:ext cx="1747548" cy="1152128"/>
          </a:xfrm>
          <a:prstGeom prst="rect">
            <a:avLst/>
          </a:prstGeom>
          <a:noFill/>
        </p:spPr>
      </p:pic>
      <p:pic>
        <p:nvPicPr>
          <p:cNvPr id="2051" name="Picture 3" descr="C:\Users\Karolina\Documents\Projekt CLIL\Winter fun\saneczkowanie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28156" y="3028365"/>
            <a:ext cx="1224136" cy="1199354"/>
          </a:xfrm>
          <a:prstGeom prst="rect">
            <a:avLst/>
          </a:prstGeom>
          <a:noFill/>
        </p:spPr>
      </p:pic>
      <p:pic>
        <p:nvPicPr>
          <p:cNvPr id="2052" name="Picture 4" descr="C:\Users\Karolina\Documents\Projekt CLIL\Winter fun\ba_wan lepienie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5850" y="4190220"/>
            <a:ext cx="1043858" cy="1403771"/>
          </a:xfrm>
          <a:prstGeom prst="rect">
            <a:avLst/>
          </a:prstGeom>
          <a:noFill/>
        </p:spPr>
      </p:pic>
      <p:pic>
        <p:nvPicPr>
          <p:cNvPr id="2053" name="Picture 5" descr="C:\Users\Karolina\Documents\Projekt CLIL\Winter fun\hokej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52320" y="2120926"/>
            <a:ext cx="1392312" cy="1507116"/>
          </a:xfrm>
          <a:prstGeom prst="rect">
            <a:avLst/>
          </a:prstGeom>
          <a:noFill/>
        </p:spPr>
      </p:pic>
      <p:pic>
        <p:nvPicPr>
          <p:cNvPr id="2054" name="Picture 6" descr="C:\Users\Karolina\Documents\Projekt CLIL\Winter fun\narciarz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11960" y="1521804"/>
            <a:ext cx="1224136" cy="1198244"/>
          </a:xfrm>
          <a:prstGeom prst="rect">
            <a:avLst/>
          </a:prstGeom>
          <a:noFill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332656"/>
            <a:ext cx="12382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6745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0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0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niegowa gór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C:\Users\Karolina\Documents\Projekt CLIL\Winter fun\_y_wiarki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376" y="1844824"/>
            <a:ext cx="1747548" cy="1152128"/>
          </a:xfrm>
          <a:prstGeom prst="rect">
            <a:avLst/>
          </a:prstGeom>
          <a:noFill/>
        </p:spPr>
      </p:pic>
      <p:pic>
        <p:nvPicPr>
          <p:cNvPr id="2051" name="Picture 3" descr="C:\Users\Karolina\Documents\Projekt CLIL\Winter fun\saneczkowanie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3429000"/>
            <a:ext cx="1224136" cy="1199354"/>
          </a:xfrm>
          <a:prstGeom prst="rect">
            <a:avLst/>
          </a:prstGeom>
          <a:noFill/>
        </p:spPr>
      </p:pic>
      <p:pic>
        <p:nvPicPr>
          <p:cNvPr id="2052" name="Picture 4" descr="C:\Users\Karolina\Documents\Projekt CLIL\Winter fun\ba_wan lepienie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1017117"/>
            <a:ext cx="1043858" cy="1403771"/>
          </a:xfrm>
          <a:prstGeom prst="rect">
            <a:avLst/>
          </a:prstGeom>
          <a:noFill/>
        </p:spPr>
      </p:pic>
      <p:pic>
        <p:nvPicPr>
          <p:cNvPr id="2053" name="Picture 5" descr="C:\Users\Karolina\Documents\Projekt CLIL\Winter fun\hokej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1988560"/>
            <a:ext cx="1392312" cy="1507116"/>
          </a:xfrm>
          <a:prstGeom prst="rect">
            <a:avLst/>
          </a:prstGeom>
          <a:noFill/>
        </p:spPr>
      </p:pic>
      <p:pic>
        <p:nvPicPr>
          <p:cNvPr id="2054" name="Picture 6" descr="C:\Users\Karolina\Documents\Projekt CLIL\Winter fun\narciarz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2279920"/>
            <a:ext cx="1224136" cy="1198244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332656"/>
            <a:ext cx="12382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0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arolina\Documents\Projekt CLIL\Winter fun\sanki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708920"/>
            <a:ext cx="2978150" cy="1712913"/>
          </a:xfrm>
          <a:prstGeom prst="rect">
            <a:avLst/>
          </a:prstGeom>
          <a:noFill/>
        </p:spPr>
      </p:pic>
      <p:pic>
        <p:nvPicPr>
          <p:cNvPr id="4099" name="Picture 3" descr="C:\Users\Karolina\Documents\Projekt CLIL\Winter fun\igloo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04664"/>
            <a:ext cx="3475037" cy="2088232"/>
          </a:xfrm>
          <a:prstGeom prst="rect">
            <a:avLst/>
          </a:prstGeom>
          <a:noFill/>
        </p:spPr>
      </p:pic>
      <p:pic>
        <p:nvPicPr>
          <p:cNvPr id="5" name="Picture 3" descr="C:\Users\Karolina\Documents\Projekt CLIL\Winter fun\igloo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1412776"/>
            <a:ext cx="1512168" cy="908698"/>
          </a:xfrm>
          <a:prstGeom prst="rect">
            <a:avLst/>
          </a:prstGeom>
          <a:noFill/>
        </p:spPr>
      </p:pic>
      <p:pic>
        <p:nvPicPr>
          <p:cNvPr id="6" name="Picture 3" descr="C:\Users\Karolina\Documents\Projekt CLIL\Winter fun\igloo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836712"/>
            <a:ext cx="2439888" cy="1466186"/>
          </a:xfrm>
          <a:prstGeom prst="rect">
            <a:avLst/>
          </a:prstGeom>
          <a:noFill/>
        </p:spPr>
      </p:pic>
      <p:pic>
        <p:nvPicPr>
          <p:cNvPr id="7" name="Picture 2" descr="C:\Users\Karolina\Documents\Projekt CLIL\Winter fun\sanki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2996952"/>
            <a:ext cx="2253536" cy="1296144"/>
          </a:xfrm>
          <a:prstGeom prst="rect">
            <a:avLst/>
          </a:prstGeom>
          <a:noFill/>
        </p:spPr>
      </p:pic>
      <p:pic>
        <p:nvPicPr>
          <p:cNvPr id="8" name="Picture 2" descr="C:\Users\Karolina\Documents\Projekt CLIL\Winter fun\sanki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3212976"/>
            <a:ext cx="1752750" cy="1008112"/>
          </a:xfrm>
          <a:prstGeom prst="rect">
            <a:avLst/>
          </a:prstGeom>
          <a:noFill/>
        </p:spPr>
      </p:pic>
      <p:pic>
        <p:nvPicPr>
          <p:cNvPr id="4100" name="Picture 4" descr="C:\Users\Karolina\Documents\Projekt CLIL\Winter fun\ba_wan lepienie kolo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95936" y="4627985"/>
            <a:ext cx="1658262" cy="2230015"/>
          </a:xfrm>
          <a:prstGeom prst="rect">
            <a:avLst/>
          </a:prstGeom>
          <a:noFill/>
        </p:spPr>
      </p:pic>
      <p:pic>
        <p:nvPicPr>
          <p:cNvPr id="10" name="Picture 4" descr="C:\Users\Karolina\Documents\Projekt CLIL\Winter fun\ba_wan lepienie kolor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31640" y="5229200"/>
            <a:ext cx="936104" cy="1258864"/>
          </a:xfrm>
          <a:prstGeom prst="rect">
            <a:avLst/>
          </a:prstGeom>
          <a:noFill/>
        </p:spPr>
      </p:pic>
      <p:pic>
        <p:nvPicPr>
          <p:cNvPr id="11" name="Picture 4" descr="C:\Users\Karolina\Documents\Projekt CLIL\Winter fun\ba_wan lepienie kolor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92280" y="4941168"/>
            <a:ext cx="1178010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niegowa gór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C:\Users\Karolina\Documents\Projekt CLIL\Winter fun\_y_wiarki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705872"/>
            <a:ext cx="1747548" cy="1152128"/>
          </a:xfrm>
          <a:prstGeom prst="rect">
            <a:avLst/>
          </a:prstGeom>
          <a:noFill/>
        </p:spPr>
      </p:pic>
      <p:pic>
        <p:nvPicPr>
          <p:cNvPr id="2051" name="Picture 3" descr="C:\Users\Karolina\Documents\Projekt CLIL\Winter fun\saneczkowanie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368" y="5556437"/>
            <a:ext cx="1224136" cy="1199354"/>
          </a:xfrm>
          <a:prstGeom prst="rect">
            <a:avLst/>
          </a:prstGeom>
          <a:noFill/>
        </p:spPr>
      </p:pic>
      <p:pic>
        <p:nvPicPr>
          <p:cNvPr id="2052" name="Picture 4" descr="C:\Users\Karolina\Documents\Projekt CLIL\Winter fun\ba_wan lepienie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5454229"/>
            <a:ext cx="1043858" cy="1403771"/>
          </a:xfrm>
          <a:prstGeom prst="rect">
            <a:avLst/>
          </a:prstGeom>
          <a:noFill/>
        </p:spPr>
      </p:pic>
      <p:pic>
        <p:nvPicPr>
          <p:cNvPr id="2054" name="Picture 6" descr="C:\Users\Karolina\Documents\Projekt CLIL\Winter fun\narciarz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5659756"/>
            <a:ext cx="1224136" cy="1198244"/>
          </a:xfrm>
          <a:prstGeom prst="rect">
            <a:avLst/>
          </a:prstGeom>
          <a:noFill/>
        </p:spPr>
      </p:pic>
      <p:pic>
        <p:nvPicPr>
          <p:cNvPr id="9" name="Picture 5" descr="C:\Users\Karolina\Documents\Projekt CLIL\Winter fun\hokej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5350884"/>
            <a:ext cx="1392312" cy="1507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60646"/>
            <a:ext cx="1124798" cy="1382631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853" y="260647"/>
            <a:ext cx="1124798" cy="1382631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75" y="260648"/>
            <a:ext cx="1124798" cy="138263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2771800" y="536129"/>
            <a:ext cx="6480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smtClean="0"/>
              <a:t>+</a:t>
            </a:r>
            <a:endParaRPr lang="pl-PL" sz="3000" b="1" dirty="0"/>
          </a:p>
        </p:txBody>
      </p:sp>
      <p:sp>
        <p:nvSpPr>
          <p:cNvPr id="7" name="Prostokąt 6"/>
          <p:cNvSpPr/>
          <p:nvPr/>
        </p:nvSpPr>
        <p:spPr>
          <a:xfrm>
            <a:off x="7007696" y="2302298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5940152" y="395395"/>
            <a:ext cx="1440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/>
              <a:t>5</a:t>
            </a:r>
            <a:endParaRPr lang="pl-PL" sz="6000" dirty="0"/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988840"/>
            <a:ext cx="1108183" cy="1270761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603" y="2050466"/>
            <a:ext cx="1108183" cy="1270761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708" y="1976538"/>
            <a:ext cx="1108183" cy="1270761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505" y="2043379"/>
            <a:ext cx="1108183" cy="12707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128" y="2034018"/>
            <a:ext cx="1108183" cy="12707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311" y="1976537"/>
            <a:ext cx="1108183" cy="1270761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3325891" y="2408848"/>
            <a:ext cx="5454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smtClean="0"/>
              <a:t>+</a:t>
            </a:r>
            <a:endParaRPr lang="pl-PL" sz="3000" b="1" dirty="0"/>
          </a:p>
        </p:txBody>
      </p:sp>
      <p:sp>
        <p:nvSpPr>
          <p:cNvPr id="17" name="Prostokąt 16"/>
          <p:cNvSpPr/>
          <p:nvPr/>
        </p:nvSpPr>
        <p:spPr>
          <a:xfrm>
            <a:off x="4843264" y="688528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ole tekstowe 15"/>
          <p:cNvSpPr txBox="1"/>
          <p:nvPr/>
        </p:nvSpPr>
        <p:spPr>
          <a:xfrm>
            <a:off x="7901840" y="2178015"/>
            <a:ext cx="8640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/>
              <a:t>6</a:t>
            </a:r>
            <a:endParaRPr lang="pl-PL" sz="6000" dirty="0"/>
          </a:p>
        </p:txBody>
      </p:sp>
      <p:pic>
        <p:nvPicPr>
          <p:cNvPr id="19" name="Obraz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645024"/>
            <a:ext cx="1372913" cy="1180223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251" y="3704399"/>
            <a:ext cx="1372913" cy="1180223"/>
          </a:xfrm>
          <a:prstGeom prst="rect">
            <a:avLst/>
          </a:prstGeom>
        </p:spPr>
      </p:pic>
      <p:sp>
        <p:nvSpPr>
          <p:cNvPr id="18" name="pole tekstowe 17"/>
          <p:cNvSpPr txBox="1"/>
          <p:nvPr/>
        </p:nvSpPr>
        <p:spPr>
          <a:xfrm>
            <a:off x="3203848" y="4005064"/>
            <a:ext cx="7920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smtClean="0"/>
              <a:t>+</a:t>
            </a:r>
            <a:endParaRPr lang="pl-PL" sz="3000" b="1" dirty="0"/>
          </a:p>
        </p:txBody>
      </p:sp>
      <p:pic>
        <p:nvPicPr>
          <p:cNvPr id="22" name="Obraz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351" y="3723526"/>
            <a:ext cx="1372913" cy="1180223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264" y="3765359"/>
            <a:ext cx="1372913" cy="1180223"/>
          </a:xfrm>
          <a:prstGeom prst="rect">
            <a:avLst/>
          </a:prstGeom>
        </p:spPr>
      </p:pic>
      <p:sp>
        <p:nvSpPr>
          <p:cNvPr id="24" name="Prostokąt 23"/>
          <p:cNvSpPr/>
          <p:nvPr/>
        </p:nvSpPr>
        <p:spPr>
          <a:xfrm>
            <a:off x="6414864" y="4008004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ole tekstowe 20"/>
          <p:cNvSpPr txBox="1"/>
          <p:nvPr/>
        </p:nvSpPr>
        <p:spPr>
          <a:xfrm>
            <a:off x="7380312" y="3888086"/>
            <a:ext cx="720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/>
              <a:t>3</a:t>
            </a:r>
            <a:endParaRPr lang="pl-PL" sz="6000" dirty="0"/>
          </a:p>
        </p:txBody>
      </p:sp>
      <p:pic>
        <p:nvPicPr>
          <p:cNvPr id="26" name="Obraz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92" y="5445224"/>
            <a:ext cx="1224136" cy="1079173"/>
          </a:xfrm>
          <a:prstGeom prst="rect">
            <a:avLst/>
          </a:prstGeom>
        </p:spPr>
      </p:pic>
      <p:sp>
        <p:nvSpPr>
          <p:cNvPr id="25" name="pole tekstowe 24"/>
          <p:cNvSpPr txBox="1"/>
          <p:nvPr/>
        </p:nvSpPr>
        <p:spPr>
          <a:xfrm>
            <a:off x="1531251" y="5733256"/>
            <a:ext cx="79253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smtClean="0"/>
              <a:t>+</a:t>
            </a:r>
            <a:endParaRPr lang="pl-PL" sz="3000" b="1" dirty="0"/>
          </a:p>
        </p:txBody>
      </p:sp>
      <p:pic>
        <p:nvPicPr>
          <p:cNvPr id="28" name="Obraz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818" y="5420439"/>
            <a:ext cx="1224136" cy="1079173"/>
          </a:xfrm>
          <a:prstGeom prst="rect">
            <a:avLst/>
          </a:prstGeom>
        </p:spPr>
      </p:pic>
      <p:pic>
        <p:nvPicPr>
          <p:cNvPr id="29" name="Obraz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891" y="5420438"/>
            <a:ext cx="1224136" cy="1079173"/>
          </a:xfrm>
          <a:prstGeom prst="rect">
            <a:avLst/>
          </a:prstGeom>
        </p:spPr>
      </p:pic>
      <p:pic>
        <p:nvPicPr>
          <p:cNvPr id="30" name="Obraz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942" y="5389959"/>
            <a:ext cx="1224136" cy="1079173"/>
          </a:xfrm>
          <a:prstGeom prst="rect">
            <a:avLst/>
          </a:prstGeom>
        </p:spPr>
      </p:pic>
      <p:pic>
        <p:nvPicPr>
          <p:cNvPr id="31" name="Obraz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414" y="5389959"/>
            <a:ext cx="1224136" cy="1079173"/>
          </a:xfrm>
          <a:prstGeom prst="rect">
            <a:avLst/>
          </a:prstGeom>
        </p:spPr>
      </p:pic>
      <p:sp>
        <p:nvSpPr>
          <p:cNvPr id="32" name="Prostokąt 31"/>
          <p:cNvSpPr/>
          <p:nvPr/>
        </p:nvSpPr>
        <p:spPr>
          <a:xfrm>
            <a:off x="7123424" y="5562445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ole tekstowe 26"/>
          <p:cNvSpPr txBox="1"/>
          <p:nvPr/>
        </p:nvSpPr>
        <p:spPr>
          <a:xfrm>
            <a:off x="8100392" y="5476978"/>
            <a:ext cx="8640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/>
              <a:t>8</a:t>
            </a:r>
            <a:endParaRPr lang="pl-PL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60646"/>
            <a:ext cx="1124798" cy="1382631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853" y="260647"/>
            <a:ext cx="1124798" cy="1382631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75" y="260648"/>
            <a:ext cx="1124798" cy="138263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2771800" y="536129"/>
            <a:ext cx="64807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000" b="1" dirty="0" smtClean="0"/>
              <a:t>-</a:t>
            </a:r>
            <a:endParaRPr lang="pl-PL" sz="5000" b="1" dirty="0"/>
          </a:p>
        </p:txBody>
      </p:sp>
      <p:sp>
        <p:nvSpPr>
          <p:cNvPr id="7" name="Prostokąt 6"/>
          <p:cNvSpPr/>
          <p:nvPr/>
        </p:nvSpPr>
        <p:spPr>
          <a:xfrm>
            <a:off x="7007696" y="2302298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5940152" y="395395"/>
            <a:ext cx="1440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/>
              <a:t>1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988840"/>
            <a:ext cx="1108183" cy="1270761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603" y="2050466"/>
            <a:ext cx="1108183" cy="1270761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708" y="1976538"/>
            <a:ext cx="1108183" cy="1270761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954" y="1977468"/>
            <a:ext cx="1108183" cy="12707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128" y="2034018"/>
            <a:ext cx="1108183" cy="12707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311" y="1976537"/>
            <a:ext cx="1108183" cy="1270761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4355976" y="2204864"/>
            <a:ext cx="5454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000" b="1" dirty="0"/>
              <a:t>-</a:t>
            </a:r>
          </a:p>
        </p:txBody>
      </p:sp>
      <p:sp>
        <p:nvSpPr>
          <p:cNvPr id="17" name="Prostokąt 16"/>
          <p:cNvSpPr/>
          <p:nvPr/>
        </p:nvSpPr>
        <p:spPr>
          <a:xfrm>
            <a:off x="4843264" y="584863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ole tekstowe 15"/>
          <p:cNvSpPr txBox="1"/>
          <p:nvPr/>
        </p:nvSpPr>
        <p:spPr>
          <a:xfrm>
            <a:off x="7901840" y="2178015"/>
            <a:ext cx="8640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/>
              <a:t>4</a:t>
            </a:r>
          </a:p>
        </p:txBody>
      </p:sp>
      <p:pic>
        <p:nvPicPr>
          <p:cNvPr id="19" name="Obraz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645024"/>
            <a:ext cx="1372913" cy="1180223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251" y="3704399"/>
            <a:ext cx="1372913" cy="1180223"/>
          </a:xfrm>
          <a:prstGeom prst="rect">
            <a:avLst/>
          </a:prstGeom>
        </p:spPr>
      </p:pic>
      <p:sp>
        <p:nvSpPr>
          <p:cNvPr id="18" name="pole tekstowe 17"/>
          <p:cNvSpPr txBox="1"/>
          <p:nvPr/>
        </p:nvSpPr>
        <p:spPr>
          <a:xfrm>
            <a:off x="4355976" y="3789040"/>
            <a:ext cx="79208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000" b="1" dirty="0"/>
              <a:t>-</a:t>
            </a:r>
          </a:p>
        </p:txBody>
      </p:sp>
      <p:pic>
        <p:nvPicPr>
          <p:cNvPr id="22" name="Obraz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799" y="3673919"/>
            <a:ext cx="1372913" cy="1180223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264" y="3765359"/>
            <a:ext cx="1372913" cy="1180223"/>
          </a:xfrm>
          <a:prstGeom prst="rect">
            <a:avLst/>
          </a:prstGeom>
        </p:spPr>
      </p:pic>
      <p:sp>
        <p:nvSpPr>
          <p:cNvPr id="24" name="Prostokąt 23"/>
          <p:cNvSpPr/>
          <p:nvPr/>
        </p:nvSpPr>
        <p:spPr>
          <a:xfrm>
            <a:off x="6414864" y="4008004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ole tekstowe 20"/>
          <p:cNvSpPr txBox="1"/>
          <p:nvPr/>
        </p:nvSpPr>
        <p:spPr>
          <a:xfrm>
            <a:off x="7380312" y="3888086"/>
            <a:ext cx="720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/>
              <a:t>1</a:t>
            </a:r>
            <a:endParaRPr lang="pl-PL" sz="6000" dirty="0"/>
          </a:p>
        </p:txBody>
      </p:sp>
      <p:pic>
        <p:nvPicPr>
          <p:cNvPr id="26" name="Obraz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92" y="5445224"/>
            <a:ext cx="1224136" cy="1079173"/>
          </a:xfrm>
          <a:prstGeom prst="rect">
            <a:avLst/>
          </a:prstGeom>
        </p:spPr>
      </p:pic>
      <p:sp>
        <p:nvSpPr>
          <p:cNvPr id="25" name="pole tekstowe 24"/>
          <p:cNvSpPr txBox="1"/>
          <p:nvPr/>
        </p:nvSpPr>
        <p:spPr>
          <a:xfrm>
            <a:off x="3995936" y="5517232"/>
            <a:ext cx="7925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000" b="1" dirty="0" smtClean="0"/>
              <a:t>-</a:t>
            </a:r>
            <a:endParaRPr lang="pl-PL" sz="5000" b="1" dirty="0"/>
          </a:p>
        </p:txBody>
      </p:sp>
      <p:pic>
        <p:nvPicPr>
          <p:cNvPr id="28" name="Obraz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515" y="5420439"/>
            <a:ext cx="1224136" cy="1079173"/>
          </a:xfrm>
          <a:prstGeom prst="rect">
            <a:avLst/>
          </a:prstGeom>
        </p:spPr>
      </p:pic>
      <p:pic>
        <p:nvPicPr>
          <p:cNvPr id="29" name="Obraz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651" y="5413468"/>
            <a:ext cx="1224136" cy="1079173"/>
          </a:xfrm>
          <a:prstGeom prst="rect">
            <a:avLst/>
          </a:prstGeom>
        </p:spPr>
      </p:pic>
      <p:pic>
        <p:nvPicPr>
          <p:cNvPr id="30" name="Obraz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90" y="5406380"/>
            <a:ext cx="1224136" cy="1079173"/>
          </a:xfrm>
          <a:prstGeom prst="rect">
            <a:avLst/>
          </a:prstGeom>
        </p:spPr>
      </p:pic>
      <p:pic>
        <p:nvPicPr>
          <p:cNvPr id="31" name="Obraz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414" y="5389959"/>
            <a:ext cx="1224136" cy="1079173"/>
          </a:xfrm>
          <a:prstGeom prst="rect">
            <a:avLst/>
          </a:prstGeom>
        </p:spPr>
      </p:pic>
      <p:sp>
        <p:nvSpPr>
          <p:cNvPr id="32" name="Prostokąt 31"/>
          <p:cNvSpPr/>
          <p:nvPr/>
        </p:nvSpPr>
        <p:spPr>
          <a:xfrm>
            <a:off x="7123424" y="5562445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ole tekstowe 26"/>
          <p:cNvSpPr txBox="1"/>
          <p:nvPr/>
        </p:nvSpPr>
        <p:spPr>
          <a:xfrm>
            <a:off x="8100392" y="5476978"/>
            <a:ext cx="8640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459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Łącznik prosty 2"/>
          <p:cNvCxnSpPr/>
          <p:nvPr/>
        </p:nvCxnSpPr>
        <p:spPr>
          <a:xfrm>
            <a:off x="683568" y="1844824"/>
            <a:ext cx="76328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6"/>
          <p:cNvCxnSpPr/>
          <p:nvPr/>
        </p:nvCxnSpPr>
        <p:spPr>
          <a:xfrm>
            <a:off x="611560" y="3789040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Obraz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1456745" cy="1289185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32656"/>
            <a:ext cx="1456745" cy="1289185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32656"/>
            <a:ext cx="1108183" cy="1270761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32656"/>
            <a:ext cx="1108183" cy="12707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276872"/>
            <a:ext cx="1372913" cy="1180223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276872"/>
            <a:ext cx="1124798" cy="138263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276872"/>
            <a:ext cx="1124798" cy="138263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437112"/>
            <a:ext cx="1124798" cy="138263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437112"/>
            <a:ext cx="1124798" cy="138263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653136"/>
            <a:ext cx="1372913" cy="1180223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509120"/>
            <a:ext cx="1372913" cy="1180223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509120"/>
            <a:ext cx="1456745" cy="1289185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4365104"/>
            <a:ext cx="1456745" cy="128918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1520" y="2708920"/>
            <a:ext cx="32403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000" b="1" dirty="0" smtClean="0"/>
              <a:t>I </a:t>
            </a:r>
            <a:r>
              <a:rPr lang="pl-PL" sz="5000" b="1" dirty="0" err="1" smtClean="0"/>
              <a:t>will</a:t>
            </a:r>
            <a:r>
              <a:rPr lang="pl-PL" sz="5000" b="1" dirty="0" smtClean="0"/>
              <a:t> </a:t>
            </a:r>
            <a:r>
              <a:rPr lang="pl-PL" sz="5000" b="1" dirty="0" err="1" smtClean="0"/>
              <a:t>make</a:t>
            </a:r>
            <a:endParaRPr lang="pl-PL" sz="5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237253"/>
            <a:ext cx="1902739" cy="1998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Godzu\Dropbox\12-winter fun\shutterstock_127949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503" y="102880"/>
            <a:ext cx="2736304" cy="1824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Godzu\Dropbox\12-winter fun\shutterstock_14212115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34" y="3690969"/>
            <a:ext cx="2447453" cy="163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Godzu\Dropbox\12-winter fun\shutterstock_3155394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797152"/>
            <a:ext cx="2520280" cy="168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Łącznik prosty ze strzałką 3"/>
          <p:cNvCxnSpPr/>
          <p:nvPr/>
        </p:nvCxnSpPr>
        <p:spPr>
          <a:xfrm flipV="1">
            <a:off x="3491880" y="2060848"/>
            <a:ext cx="72008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3555503" y="2708920"/>
            <a:ext cx="2888705" cy="4308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3555503" y="3429000"/>
            <a:ext cx="2312641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3491880" y="3861048"/>
            <a:ext cx="72008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/>
          <p:cNvSpPr txBox="1"/>
          <p:nvPr/>
        </p:nvSpPr>
        <p:spPr>
          <a:xfrm>
            <a:off x="4067944" y="1556792"/>
            <a:ext cx="194421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an</a:t>
            </a:r>
            <a:r>
              <a:rPr lang="pl-PL" sz="2500" b="1" dirty="0" smtClean="0"/>
              <a:t> igloo.</a:t>
            </a:r>
            <a:endParaRPr lang="pl-PL" sz="25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444208" y="3139807"/>
            <a:ext cx="208823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smtClean="0"/>
              <a:t>a </a:t>
            </a:r>
            <a:r>
              <a:rPr lang="pl-PL" sz="2500" b="1" dirty="0" err="1" smtClean="0"/>
              <a:t>snow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angel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6660232" y="5445224"/>
            <a:ext cx="21602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smtClean="0"/>
              <a:t>a </a:t>
            </a:r>
            <a:r>
              <a:rPr lang="pl-PL" sz="2500" b="1" dirty="0" err="1" smtClean="0"/>
              <a:t>snowman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4067944" y="6453336"/>
            <a:ext cx="1800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smtClean="0"/>
              <a:t>a </a:t>
            </a:r>
            <a:r>
              <a:rPr lang="pl-PL" sz="2500" b="1" dirty="0" err="1" smtClean="0"/>
              <a:t>snow</a:t>
            </a:r>
            <a:r>
              <a:rPr lang="pl-PL" sz="2500" b="1" dirty="0" smtClean="0"/>
              <a:t> fort.</a:t>
            </a:r>
            <a:endParaRPr lang="pl-PL" sz="25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IMG_15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7824" y="116632"/>
            <a:ext cx="3715776" cy="2240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IMG_15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052736"/>
            <a:ext cx="3491880" cy="4655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Obraz 2" descr="IMG_15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2636912"/>
            <a:ext cx="2952328" cy="3936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az 3" descr="IMG_157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1920" y="188640"/>
            <a:ext cx="2736304" cy="3648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4450</TotalTime>
  <Words>121</Words>
  <Application>Microsoft Office PowerPoint</Application>
  <PresentationFormat>Pokaz na ekranie (4:3)</PresentationFormat>
  <Paragraphs>48</Paragraphs>
  <Slides>13</Slides>
  <Notes>11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WINTER FUN</dc:title>
  <dc:creator>Karolina</dc:creator>
  <cp:lastModifiedBy>Admin</cp:lastModifiedBy>
  <cp:revision>186</cp:revision>
  <dcterms:created xsi:type="dcterms:W3CDTF">2014-08-20T07:15:50Z</dcterms:created>
  <dcterms:modified xsi:type="dcterms:W3CDTF">2015-08-10T15:10:20Z</dcterms:modified>
</cp:coreProperties>
</file>