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72" r:id="rId2"/>
    <p:sldId id="263" r:id="rId3"/>
    <p:sldId id="258" r:id="rId4"/>
    <p:sldId id="270" r:id="rId5"/>
    <p:sldId id="264" r:id="rId6"/>
    <p:sldId id="268" r:id="rId7"/>
    <p:sldId id="257" r:id="rId8"/>
    <p:sldId id="271" r:id="rId9"/>
    <p:sldId id="266" r:id="rId10"/>
    <p:sldId id="273" r:id="rId11"/>
    <p:sldId id="260" r:id="rId12"/>
    <p:sldId id="259" r:id="rId13"/>
    <p:sldId id="262" r:id="rId14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89228" autoAdjust="0"/>
  </p:normalViewPr>
  <p:slideViewPr>
    <p:cSldViewPr snapToGrid="0">
      <p:cViewPr varScale="1">
        <p:scale>
          <a:sx n="66" d="100"/>
          <a:sy n="66" d="100"/>
        </p:scale>
        <p:origin x="153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5921BF-F9A6-4760-B8AB-A6717DA74C9F}" type="datetimeFigureOut">
              <a:rPr lang="pl-PL" smtClean="0"/>
              <a:t>2015-08-11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DA725F-00B5-42E3-A7B2-F9E05978B9AA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9166520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 smtClean="0"/>
              <a:t>Potrzebne będą cztery spinacze drewniane na nogi, mały kubeczek po jogurcie, wata 100% bawełny (tylko z takiej da się uformować małe kuleczki), klej, czarna farba plakatowa lub czarny mazak do pomalowania nóżek- spinaczy, wycięta głowa owieczki, ruchome oczka. </a:t>
            </a:r>
          </a:p>
          <a:p>
            <a:endParaRPr lang="pl-PL" dirty="0" smtClean="0"/>
          </a:p>
          <a:p>
            <a:r>
              <a:rPr lang="pl-PL" dirty="0" smtClean="0"/>
              <a:t>Plastikowy kubeczek należy obkleić z zewnątrz kulkami z waty. Po bokach przyczepiamy spinacze, tak by owieczka stała. Przyklejamy ruchome oczka do głowy a następnie głowę do waty. 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DA725F-00B5-42E3-A7B2-F9E05978B9AA}" type="slidenum">
              <a:rPr lang="pl-PL" smtClean="0"/>
              <a:t>4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499397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 smtClean="0"/>
              <a:t>Slajd dodatkowy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DA725F-00B5-42E3-A7B2-F9E05978B9AA}" type="slidenum">
              <a:rPr lang="pl-PL" smtClean="0"/>
              <a:t>11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7580156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 smtClean="0"/>
              <a:t>Slajd dodatkowy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DA725F-00B5-42E3-A7B2-F9E05978B9AA}" type="slidenum">
              <a:rPr lang="pl-PL" smtClean="0"/>
              <a:t>12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108518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 smtClean="0"/>
              <a:t>Slajd dodatkowy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DA725F-00B5-42E3-A7B2-F9E05978B9AA}" type="slidenum">
              <a:rPr lang="pl-PL" smtClean="0"/>
              <a:t>13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303457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52AAA5-F15A-4AD8-99F6-F93C61EE4E55}" type="datetimeFigureOut">
              <a:rPr lang="pl-PL" smtClean="0"/>
              <a:t>2015-08-11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68E613-458F-4DFD-8096-37F89A96EAF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513406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52AAA5-F15A-4AD8-99F6-F93C61EE4E55}" type="datetimeFigureOut">
              <a:rPr lang="pl-PL" smtClean="0"/>
              <a:t>2015-08-11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68E613-458F-4DFD-8096-37F89A96EAF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063613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52AAA5-F15A-4AD8-99F6-F93C61EE4E55}" type="datetimeFigureOut">
              <a:rPr lang="pl-PL" smtClean="0"/>
              <a:t>2015-08-11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68E613-458F-4DFD-8096-37F89A96EAF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1001208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52AAA5-F15A-4AD8-99F6-F93C61EE4E55}" type="datetimeFigureOut">
              <a:rPr lang="pl-PL" smtClean="0"/>
              <a:t>2015-08-11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68E613-458F-4DFD-8096-37F89A96EAF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0810407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52AAA5-F15A-4AD8-99F6-F93C61EE4E55}" type="datetimeFigureOut">
              <a:rPr lang="pl-PL" smtClean="0"/>
              <a:t>2015-08-11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68E613-458F-4DFD-8096-37F89A96EAF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9563863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52AAA5-F15A-4AD8-99F6-F93C61EE4E55}" type="datetimeFigureOut">
              <a:rPr lang="pl-PL" smtClean="0"/>
              <a:t>2015-08-11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68E613-458F-4DFD-8096-37F89A96EAF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329383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52AAA5-F15A-4AD8-99F6-F93C61EE4E55}" type="datetimeFigureOut">
              <a:rPr lang="pl-PL" smtClean="0"/>
              <a:t>2015-08-11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68E613-458F-4DFD-8096-37F89A96EAF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6185995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52AAA5-F15A-4AD8-99F6-F93C61EE4E55}" type="datetimeFigureOut">
              <a:rPr lang="pl-PL" smtClean="0"/>
              <a:t>2015-08-11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68E613-458F-4DFD-8096-37F89A96EAF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291659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52AAA5-F15A-4AD8-99F6-F93C61EE4E55}" type="datetimeFigureOut">
              <a:rPr lang="pl-PL" smtClean="0"/>
              <a:t>2015-08-11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68E613-458F-4DFD-8096-37F89A96EAF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789030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52AAA5-F15A-4AD8-99F6-F93C61EE4E55}" type="datetimeFigureOut">
              <a:rPr lang="pl-PL" smtClean="0"/>
              <a:t>2015-08-11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68E613-458F-4DFD-8096-37F89A96EAF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6734496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52AAA5-F15A-4AD8-99F6-F93C61EE4E55}" type="datetimeFigureOut">
              <a:rPr lang="pl-PL" smtClean="0"/>
              <a:t>2015-08-11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68E613-458F-4DFD-8096-37F89A96EAF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895456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52AAA5-F15A-4AD8-99F6-F93C61EE4E55}" type="datetimeFigureOut">
              <a:rPr lang="pl-PL" smtClean="0"/>
              <a:t>2015-08-11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68E613-458F-4DFD-8096-37F89A96EAF1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1161673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Relationship Id="rId14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2.png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33982" y="0"/>
            <a:ext cx="9677982" cy="6858000"/>
          </a:xfrm>
          <a:prstGeom prst="rect">
            <a:avLst/>
          </a:prstGeom>
        </p:spPr>
      </p:pic>
      <p:sp>
        <p:nvSpPr>
          <p:cNvPr id="5" name="pole tekstowe 4"/>
          <p:cNvSpPr txBox="1"/>
          <p:nvPr/>
        </p:nvSpPr>
        <p:spPr>
          <a:xfrm>
            <a:off x="405161" y="2724875"/>
            <a:ext cx="38998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lasa 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</a:t>
            </a:r>
            <a:endParaRPr lang="pl-PL" sz="36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l-PL" sz="360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pl-PL" sz="360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oduł 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 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MOUNTAINS</a:t>
            </a:r>
            <a:endParaRPr lang="pl-PL" sz="3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0" y="5011971"/>
            <a:ext cx="78726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i="1" dirty="0">
                <a:solidFill>
                  <a:srgbClr val="4472C4">
                    <a:lumMod val="75000"/>
                  </a:srgbClr>
                </a:solidFill>
              </a:rPr>
              <a:t>PI Synergia początkowej nauki języka obcego z edukacją wczesnoszkolną i technologiami informacyjno-komunikacyjnymi.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Projekt współfinansowany przez Europejski Fundusz Społeczny w ramach Programu Operacyjnego Kapitał Ludzki.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Priorytet III Wysoka jakość systemu oświaty, Działanie 3.3 Poprawa jakości kształcenia, Poddziałanie 3.3.4 Modernizacja treści i metod kształcenia – projekty konkursowe. </a:t>
            </a:r>
          </a:p>
        </p:txBody>
      </p:sp>
    </p:spTree>
    <p:extLst>
      <p:ext uri="{BB962C8B-B14F-4D97-AF65-F5344CB8AC3E}">
        <p14:creationId xmlns:p14="http://schemas.microsoft.com/office/powerpoint/2010/main" val="3538137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80" y="379141"/>
            <a:ext cx="9045628" cy="5988205"/>
          </a:xfrm>
        </p:spPr>
      </p:pic>
    </p:spTree>
    <p:extLst>
      <p:ext uri="{BB962C8B-B14F-4D97-AF65-F5344CB8AC3E}">
        <p14:creationId xmlns:p14="http://schemas.microsoft.com/office/powerpoint/2010/main" val="243342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5452" y="441705"/>
            <a:ext cx="2017485" cy="788133"/>
          </a:xfrm>
          <a:prstGeom prst="rect">
            <a:avLst/>
          </a:prstGeo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7762" y="4700789"/>
            <a:ext cx="1340149" cy="1951073"/>
          </a:xfrm>
          <a:prstGeom prst="rect">
            <a:avLst/>
          </a:prstGeom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530" y="4963474"/>
            <a:ext cx="1249433" cy="1418036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306" y="317240"/>
            <a:ext cx="1707941" cy="1346821"/>
          </a:xfrm>
          <a:prstGeom prst="rect">
            <a:avLst/>
          </a:prstGeom>
        </p:spPr>
      </p:pic>
      <p:pic>
        <p:nvPicPr>
          <p:cNvPr id="8" name="Obraz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233" y="3006375"/>
            <a:ext cx="1324871" cy="1850371"/>
          </a:xfrm>
          <a:prstGeom prst="rect">
            <a:avLst/>
          </a:prstGeom>
        </p:spPr>
      </p:pic>
      <p:pic>
        <p:nvPicPr>
          <p:cNvPr id="9" name="Obraz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4725" y="2231334"/>
            <a:ext cx="939732" cy="2138766"/>
          </a:xfrm>
          <a:prstGeom prst="rect">
            <a:avLst/>
          </a:prstGeom>
        </p:spPr>
      </p:pic>
      <p:pic>
        <p:nvPicPr>
          <p:cNvPr id="10" name="Obraz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7245" y="4760761"/>
            <a:ext cx="1282791" cy="1823462"/>
          </a:xfrm>
          <a:prstGeom prst="rect">
            <a:avLst/>
          </a:prstGeom>
        </p:spPr>
      </p:pic>
      <p:pic>
        <p:nvPicPr>
          <p:cNvPr id="11" name="Obraz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467" y="1868428"/>
            <a:ext cx="1782462" cy="899314"/>
          </a:xfrm>
          <a:prstGeom prst="rect">
            <a:avLst/>
          </a:prstGeom>
        </p:spPr>
      </p:pic>
      <p:pic>
        <p:nvPicPr>
          <p:cNvPr id="12" name="Obraz 1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4699" y="4910388"/>
            <a:ext cx="1846438" cy="1218617"/>
          </a:xfrm>
          <a:prstGeom prst="rect">
            <a:avLst/>
          </a:prstGeom>
        </p:spPr>
      </p:pic>
      <p:pic>
        <p:nvPicPr>
          <p:cNvPr id="13" name="Obraz 1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0964" y="1387606"/>
            <a:ext cx="2886462" cy="3313183"/>
          </a:xfrm>
          <a:prstGeom prst="rect">
            <a:avLst/>
          </a:prstGeom>
        </p:spPr>
      </p:pic>
      <p:pic>
        <p:nvPicPr>
          <p:cNvPr id="14" name="Obraz 13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2570" y="206227"/>
            <a:ext cx="1210775" cy="1457834"/>
          </a:xfrm>
          <a:prstGeom prst="rect">
            <a:avLst/>
          </a:prstGeom>
        </p:spPr>
      </p:pic>
      <p:pic>
        <p:nvPicPr>
          <p:cNvPr id="15" name="Obraz 14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5338" y="879442"/>
            <a:ext cx="2045395" cy="684916"/>
          </a:xfrm>
          <a:prstGeom prst="rect">
            <a:avLst/>
          </a:prstGeom>
        </p:spPr>
      </p:pic>
      <p:pic>
        <p:nvPicPr>
          <p:cNvPr id="16" name="Obraz 15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8772" y="5042864"/>
            <a:ext cx="1397797" cy="150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4367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271" y="140935"/>
            <a:ext cx="8733125" cy="6586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4571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37860" y="0"/>
            <a:ext cx="10281860" cy="6858000"/>
          </a:xfrm>
        </p:spPr>
      </p:pic>
    </p:spTree>
    <p:extLst>
      <p:ext uri="{BB962C8B-B14F-4D97-AF65-F5344CB8AC3E}">
        <p14:creationId xmlns:p14="http://schemas.microsoft.com/office/powerpoint/2010/main" val="3390246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94960" y="365126"/>
            <a:ext cx="9728530" cy="62590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5564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9751" y="281757"/>
            <a:ext cx="775285" cy="814435"/>
          </a:xfrm>
          <a:prstGeom prst="rect">
            <a:avLst/>
          </a:prstGeom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596" y="254766"/>
            <a:ext cx="793054" cy="868418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8165" y="1768826"/>
            <a:ext cx="889044" cy="1029891"/>
          </a:xfrm>
          <a:prstGeom prst="rect">
            <a:avLst/>
          </a:prstGeom>
        </p:spPr>
      </p:pic>
      <p:pic>
        <p:nvPicPr>
          <p:cNvPr id="10" name="Obraz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9162" y="4791856"/>
            <a:ext cx="1520000" cy="1231510"/>
          </a:xfrm>
          <a:prstGeom prst="rect">
            <a:avLst/>
          </a:prstGeom>
        </p:spPr>
      </p:pic>
      <p:pic>
        <p:nvPicPr>
          <p:cNvPr id="11" name="Obraz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616" y="3329668"/>
            <a:ext cx="1322820" cy="1082080"/>
          </a:xfrm>
          <a:prstGeom prst="rect">
            <a:avLst/>
          </a:prstGeom>
        </p:spPr>
      </p:pic>
      <p:pic>
        <p:nvPicPr>
          <p:cNvPr id="13" name="Obraz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67" y="1467339"/>
            <a:ext cx="1852067" cy="1353074"/>
          </a:xfrm>
          <a:prstGeom prst="rect">
            <a:avLst/>
          </a:prstGeom>
        </p:spPr>
      </p:pic>
      <p:pic>
        <p:nvPicPr>
          <p:cNvPr id="14" name="Obraz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9663" y="271533"/>
            <a:ext cx="793054" cy="868418"/>
          </a:xfrm>
          <a:prstGeom prst="rect">
            <a:avLst/>
          </a:prstGeom>
        </p:spPr>
      </p:pic>
      <p:pic>
        <p:nvPicPr>
          <p:cNvPr id="15" name="Obraz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4049" y="281757"/>
            <a:ext cx="775285" cy="814435"/>
          </a:xfrm>
          <a:prstGeom prst="rect">
            <a:avLst/>
          </a:prstGeom>
        </p:spPr>
      </p:pic>
      <p:pic>
        <p:nvPicPr>
          <p:cNvPr id="16" name="Obraz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1730" y="245310"/>
            <a:ext cx="793054" cy="868418"/>
          </a:xfrm>
          <a:prstGeom prst="rect">
            <a:avLst/>
          </a:prstGeom>
        </p:spPr>
      </p:pic>
      <p:pic>
        <p:nvPicPr>
          <p:cNvPr id="17" name="Obraz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7436" y="308043"/>
            <a:ext cx="775285" cy="814435"/>
          </a:xfrm>
          <a:prstGeom prst="rect">
            <a:avLst/>
          </a:prstGeom>
        </p:spPr>
      </p:pic>
      <p:pic>
        <p:nvPicPr>
          <p:cNvPr id="18" name="Obraz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5373" y="245310"/>
            <a:ext cx="793054" cy="868418"/>
          </a:xfrm>
          <a:prstGeom prst="rect">
            <a:avLst/>
          </a:prstGeom>
        </p:spPr>
      </p:pic>
      <p:pic>
        <p:nvPicPr>
          <p:cNvPr id="19" name="Obraz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0579" y="311258"/>
            <a:ext cx="775285" cy="814435"/>
          </a:xfrm>
          <a:prstGeom prst="rect">
            <a:avLst/>
          </a:prstGeom>
        </p:spPr>
      </p:pic>
      <p:pic>
        <p:nvPicPr>
          <p:cNvPr id="20" name="Obraz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4526" y="271533"/>
            <a:ext cx="793054" cy="868418"/>
          </a:xfrm>
          <a:prstGeom prst="rect">
            <a:avLst/>
          </a:prstGeom>
        </p:spPr>
      </p:pic>
      <p:pic>
        <p:nvPicPr>
          <p:cNvPr id="21" name="Obraz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6328" y="1779674"/>
            <a:ext cx="889044" cy="1029891"/>
          </a:xfrm>
          <a:prstGeom prst="rect">
            <a:avLst/>
          </a:prstGeom>
        </p:spPr>
      </p:pic>
      <p:pic>
        <p:nvPicPr>
          <p:cNvPr id="22" name="Obraz 2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0512" y="1553929"/>
            <a:ext cx="1852067" cy="1353074"/>
          </a:xfrm>
          <a:prstGeom prst="rect">
            <a:avLst/>
          </a:prstGeom>
        </p:spPr>
      </p:pic>
      <p:pic>
        <p:nvPicPr>
          <p:cNvPr id="23" name="Obraz 2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9026" y="1812788"/>
            <a:ext cx="889044" cy="1029891"/>
          </a:xfrm>
          <a:prstGeom prst="rect">
            <a:avLst/>
          </a:prstGeom>
        </p:spPr>
      </p:pic>
      <p:pic>
        <p:nvPicPr>
          <p:cNvPr id="24" name="Obraz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8070" y="1779673"/>
            <a:ext cx="889044" cy="1029891"/>
          </a:xfrm>
          <a:prstGeom prst="rect">
            <a:avLst/>
          </a:prstGeom>
        </p:spPr>
      </p:pic>
      <p:pic>
        <p:nvPicPr>
          <p:cNvPr id="26" name="Obraz 2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3562" y="1569132"/>
            <a:ext cx="1852067" cy="1353074"/>
          </a:xfrm>
          <a:prstGeom prst="rect">
            <a:avLst/>
          </a:prstGeom>
        </p:spPr>
      </p:pic>
      <p:pic>
        <p:nvPicPr>
          <p:cNvPr id="28" name="Obraz 2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393" y="3597313"/>
            <a:ext cx="775285" cy="814435"/>
          </a:xfrm>
          <a:prstGeom prst="rect">
            <a:avLst/>
          </a:prstGeom>
        </p:spPr>
      </p:pic>
      <p:pic>
        <p:nvPicPr>
          <p:cNvPr id="31" name="Obraz 3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2635" y="3543330"/>
            <a:ext cx="793054" cy="868418"/>
          </a:xfrm>
          <a:prstGeom prst="rect">
            <a:avLst/>
          </a:prstGeom>
        </p:spPr>
      </p:pic>
      <p:pic>
        <p:nvPicPr>
          <p:cNvPr id="32" name="Obraz 3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9349" y="3329668"/>
            <a:ext cx="1322820" cy="1082080"/>
          </a:xfrm>
          <a:prstGeom prst="rect">
            <a:avLst/>
          </a:prstGeom>
        </p:spPr>
      </p:pic>
      <p:pic>
        <p:nvPicPr>
          <p:cNvPr id="33" name="Obraz 3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2126" y="3597313"/>
            <a:ext cx="775285" cy="814435"/>
          </a:xfrm>
          <a:prstGeom prst="rect">
            <a:avLst/>
          </a:prstGeom>
        </p:spPr>
      </p:pic>
      <p:pic>
        <p:nvPicPr>
          <p:cNvPr id="34" name="Obraz 3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7368" y="3543330"/>
            <a:ext cx="793054" cy="868418"/>
          </a:xfrm>
          <a:prstGeom prst="rect">
            <a:avLst/>
          </a:prstGeom>
        </p:spPr>
      </p:pic>
      <p:pic>
        <p:nvPicPr>
          <p:cNvPr id="35" name="Obraz 3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9649" y="3402667"/>
            <a:ext cx="1322820" cy="1082080"/>
          </a:xfrm>
          <a:prstGeom prst="rect">
            <a:avLst/>
          </a:prstGeom>
        </p:spPr>
      </p:pic>
      <p:pic>
        <p:nvPicPr>
          <p:cNvPr id="36" name="Obraz 3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2426" y="3670312"/>
            <a:ext cx="775285" cy="814435"/>
          </a:xfrm>
          <a:prstGeom prst="rect">
            <a:avLst/>
          </a:prstGeom>
        </p:spPr>
      </p:pic>
      <p:pic>
        <p:nvPicPr>
          <p:cNvPr id="38" name="Obraz 3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68" y="4670292"/>
            <a:ext cx="1852067" cy="1353074"/>
          </a:xfrm>
          <a:prstGeom prst="rect">
            <a:avLst/>
          </a:prstGeom>
        </p:spPr>
      </p:pic>
      <p:pic>
        <p:nvPicPr>
          <p:cNvPr id="42" name="Obraz 4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3666" y="4795104"/>
            <a:ext cx="1520000" cy="1231510"/>
          </a:xfrm>
          <a:prstGeom prst="rect">
            <a:avLst/>
          </a:prstGeom>
        </p:spPr>
      </p:pic>
      <p:pic>
        <p:nvPicPr>
          <p:cNvPr id="43" name="Obraz 4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7472" y="4673540"/>
            <a:ext cx="1852067" cy="1353074"/>
          </a:xfrm>
          <a:prstGeom prst="rect">
            <a:avLst/>
          </a:prstGeom>
        </p:spPr>
      </p:pic>
      <p:pic>
        <p:nvPicPr>
          <p:cNvPr id="45" name="Obraz 4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9334" y="5059896"/>
            <a:ext cx="793054" cy="868418"/>
          </a:xfrm>
          <a:prstGeom prst="rect">
            <a:avLst/>
          </a:prstGeom>
        </p:spPr>
      </p:pic>
      <p:pic>
        <p:nvPicPr>
          <p:cNvPr id="46" name="Obraz 4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0506" y="5065291"/>
            <a:ext cx="793054" cy="868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66986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>
          <a:xfrm>
            <a:off x="195944" y="130629"/>
            <a:ext cx="8719456" cy="6580414"/>
          </a:xfrm>
          <a:prstGeom prst="rect">
            <a:avLst/>
          </a:prstGeom>
          <a:noFill/>
          <a:ln w="635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cxnSp>
        <p:nvCxnSpPr>
          <p:cNvPr id="3" name="Łącznik prosty 2"/>
          <p:cNvCxnSpPr>
            <a:stCxn id="4" idx="0"/>
            <a:endCxn id="4" idx="2"/>
          </p:cNvCxnSpPr>
          <p:nvPr/>
        </p:nvCxnSpPr>
        <p:spPr>
          <a:xfrm>
            <a:off x="4555672" y="130629"/>
            <a:ext cx="0" cy="6580414"/>
          </a:xfrm>
          <a:prstGeom prst="line">
            <a:avLst/>
          </a:prstGeom>
          <a:ln w="635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Łącznik prosty 8"/>
          <p:cNvCxnSpPr>
            <a:stCxn id="4" idx="3"/>
            <a:endCxn id="4" idx="1"/>
          </p:cNvCxnSpPr>
          <p:nvPr/>
        </p:nvCxnSpPr>
        <p:spPr>
          <a:xfrm flipH="1">
            <a:off x="195944" y="3420836"/>
            <a:ext cx="8719456" cy="0"/>
          </a:xfrm>
          <a:prstGeom prst="line">
            <a:avLst/>
          </a:prstGeom>
          <a:ln w="635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Łącznik prosty 11"/>
          <p:cNvCxnSpPr/>
          <p:nvPr/>
        </p:nvCxnSpPr>
        <p:spPr>
          <a:xfrm>
            <a:off x="2354338" y="130629"/>
            <a:ext cx="0" cy="6580414"/>
          </a:xfrm>
          <a:prstGeom prst="line">
            <a:avLst/>
          </a:prstGeom>
          <a:ln w="254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Łącznik prosty 12"/>
          <p:cNvCxnSpPr/>
          <p:nvPr/>
        </p:nvCxnSpPr>
        <p:spPr>
          <a:xfrm>
            <a:off x="6723138" y="130629"/>
            <a:ext cx="0" cy="6580414"/>
          </a:xfrm>
          <a:prstGeom prst="line">
            <a:avLst/>
          </a:prstGeom>
          <a:ln w="254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Łącznik prosty 13"/>
          <p:cNvCxnSpPr/>
          <p:nvPr/>
        </p:nvCxnSpPr>
        <p:spPr>
          <a:xfrm flipV="1">
            <a:off x="195944" y="5047796"/>
            <a:ext cx="8743645" cy="12096"/>
          </a:xfrm>
          <a:prstGeom prst="line">
            <a:avLst/>
          </a:prstGeom>
          <a:ln w="254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Łącznik prosty 14"/>
          <p:cNvCxnSpPr/>
          <p:nvPr/>
        </p:nvCxnSpPr>
        <p:spPr>
          <a:xfrm flipH="1">
            <a:off x="195944" y="1775620"/>
            <a:ext cx="8719456" cy="75"/>
          </a:xfrm>
          <a:prstGeom prst="line">
            <a:avLst/>
          </a:prstGeom>
          <a:ln w="254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" name="Obraz 2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1694" y="3685629"/>
            <a:ext cx="1420491" cy="1097375"/>
          </a:xfrm>
          <a:prstGeom prst="rect">
            <a:avLst/>
          </a:prstGeom>
        </p:spPr>
      </p:pic>
      <p:pic>
        <p:nvPicPr>
          <p:cNvPr id="27" name="Obraz 2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3426" y="545849"/>
            <a:ext cx="1420491" cy="1097375"/>
          </a:xfrm>
          <a:prstGeom prst="rect">
            <a:avLst/>
          </a:prstGeom>
        </p:spPr>
      </p:pic>
      <p:pic>
        <p:nvPicPr>
          <p:cNvPr id="30" name="Obraz 2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29160" y="5324684"/>
            <a:ext cx="1420491" cy="1097375"/>
          </a:xfrm>
          <a:prstGeom prst="rect">
            <a:avLst/>
          </a:prstGeom>
        </p:spPr>
      </p:pic>
      <p:pic>
        <p:nvPicPr>
          <p:cNvPr id="31" name="Obraz 3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75083" y="620929"/>
            <a:ext cx="792549" cy="865707"/>
          </a:xfrm>
          <a:prstGeom prst="rect">
            <a:avLst/>
          </a:prstGeom>
        </p:spPr>
      </p:pic>
      <p:pic>
        <p:nvPicPr>
          <p:cNvPr id="32" name="Obraz 3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4632" y="3801463"/>
            <a:ext cx="792549" cy="865707"/>
          </a:xfrm>
          <a:prstGeom prst="rect">
            <a:avLst/>
          </a:prstGeom>
        </p:spPr>
      </p:pic>
      <p:pic>
        <p:nvPicPr>
          <p:cNvPr id="33" name="Obraz 3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30660" y="2189798"/>
            <a:ext cx="774259" cy="816935"/>
          </a:xfrm>
          <a:prstGeom prst="rect">
            <a:avLst/>
          </a:prstGeom>
        </p:spPr>
      </p:pic>
      <p:pic>
        <p:nvPicPr>
          <p:cNvPr id="34" name="Obraz 3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18020" y="669701"/>
            <a:ext cx="774259" cy="816935"/>
          </a:xfrm>
          <a:prstGeom prst="rect">
            <a:avLst/>
          </a:prstGeom>
        </p:spPr>
      </p:pic>
      <p:pic>
        <p:nvPicPr>
          <p:cNvPr id="37" name="Obraz 3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7520" y="5486285"/>
            <a:ext cx="774259" cy="816935"/>
          </a:xfrm>
          <a:prstGeom prst="rect">
            <a:avLst/>
          </a:prstGeom>
        </p:spPr>
      </p:pic>
      <p:pic>
        <p:nvPicPr>
          <p:cNvPr id="38" name="Obraz 3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0963" y="2139684"/>
            <a:ext cx="1379888" cy="1117991"/>
          </a:xfrm>
          <a:prstGeom prst="rect">
            <a:avLst/>
          </a:prstGeom>
        </p:spPr>
      </p:pic>
      <p:pic>
        <p:nvPicPr>
          <p:cNvPr id="39" name="Obraz 3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61859" y="3739492"/>
            <a:ext cx="1379888" cy="1117991"/>
          </a:xfrm>
          <a:prstGeom prst="rect">
            <a:avLst/>
          </a:prstGeom>
        </p:spPr>
      </p:pic>
      <p:pic>
        <p:nvPicPr>
          <p:cNvPr id="40" name="Obraz 3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88641" y="576048"/>
            <a:ext cx="1379888" cy="1117991"/>
          </a:xfrm>
          <a:prstGeom prst="rect">
            <a:avLst/>
          </a:prstGeom>
        </p:spPr>
      </p:pic>
      <p:pic>
        <p:nvPicPr>
          <p:cNvPr id="41" name="Obraz 4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81995" y="5335756"/>
            <a:ext cx="1379888" cy="1117991"/>
          </a:xfrm>
          <a:prstGeom prst="rect">
            <a:avLst/>
          </a:prstGeom>
        </p:spPr>
      </p:pic>
      <p:pic>
        <p:nvPicPr>
          <p:cNvPr id="42" name="Obraz 4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13703" y="2128291"/>
            <a:ext cx="792549" cy="865707"/>
          </a:xfrm>
          <a:prstGeom prst="rect">
            <a:avLst/>
          </a:prstGeom>
        </p:spPr>
      </p:pic>
      <p:pic>
        <p:nvPicPr>
          <p:cNvPr id="43" name="Obraz 4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1037" y="2191671"/>
            <a:ext cx="1420491" cy="1097375"/>
          </a:xfrm>
          <a:prstGeom prst="rect">
            <a:avLst/>
          </a:prstGeom>
        </p:spPr>
      </p:pic>
      <p:pic>
        <p:nvPicPr>
          <p:cNvPr id="44" name="Obraz 4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82310" y="5452614"/>
            <a:ext cx="792549" cy="865707"/>
          </a:xfrm>
          <a:prstGeom prst="rect">
            <a:avLst/>
          </a:prstGeom>
        </p:spPr>
      </p:pic>
      <p:pic>
        <p:nvPicPr>
          <p:cNvPr id="45" name="Obraz 4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40025" y="3834940"/>
            <a:ext cx="774259" cy="8169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90420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0338" y="407519"/>
            <a:ext cx="4474670" cy="3272384"/>
          </a:xfrm>
          <a:prstGeom prst="rect">
            <a:avLst/>
          </a:prstGeo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98995" y="994107"/>
            <a:ext cx="2234152" cy="2585434"/>
          </a:xfrm>
          <a:prstGeom prst="rect">
            <a:avLst/>
          </a:prstGeom>
        </p:spPr>
      </p:pic>
      <p:sp>
        <p:nvSpPr>
          <p:cNvPr id="6" name="pole tekstowe 5"/>
          <p:cNvSpPr txBox="1"/>
          <p:nvPr/>
        </p:nvSpPr>
        <p:spPr>
          <a:xfrm>
            <a:off x="2009104" y="3876541"/>
            <a:ext cx="144623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 smtClean="0"/>
              <a:t>70 cm</a:t>
            </a:r>
            <a:endParaRPr lang="pl-PL" sz="4000" dirty="0"/>
          </a:p>
        </p:txBody>
      </p:sp>
      <p:sp>
        <p:nvSpPr>
          <p:cNvPr id="7" name="pole tekstowe 6"/>
          <p:cNvSpPr txBox="1"/>
          <p:nvPr/>
        </p:nvSpPr>
        <p:spPr>
          <a:xfrm>
            <a:off x="2058580" y="4596854"/>
            <a:ext cx="129394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 smtClean="0"/>
              <a:t>60 kg</a:t>
            </a:r>
            <a:endParaRPr lang="pl-PL" sz="40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2058580" y="5446860"/>
            <a:ext cx="165718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/>
              <a:t>5</a:t>
            </a:r>
            <a:r>
              <a:rPr lang="pl-PL" sz="4000" dirty="0" smtClean="0"/>
              <a:t> </a:t>
            </a:r>
            <a:r>
              <a:rPr lang="pl-PL" sz="4000" dirty="0" err="1" smtClean="0"/>
              <a:t>years</a:t>
            </a:r>
            <a:endParaRPr lang="pl-PL" sz="4000" dirty="0"/>
          </a:p>
        </p:txBody>
      </p:sp>
      <p:sp>
        <p:nvSpPr>
          <p:cNvPr id="9" name="pole tekstowe 8"/>
          <p:cNvSpPr txBox="1"/>
          <p:nvPr/>
        </p:nvSpPr>
        <p:spPr>
          <a:xfrm>
            <a:off x="6104585" y="3888968"/>
            <a:ext cx="144623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 smtClean="0"/>
              <a:t>55 cm</a:t>
            </a:r>
            <a:endParaRPr lang="pl-PL" sz="40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6104585" y="4622160"/>
            <a:ext cx="129394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 smtClean="0"/>
              <a:t>20 kg</a:t>
            </a:r>
            <a:endParaRPr lang="pl-PL" sz="4000" dirty="0"/>
          </a:p>
        </p:txBody>
      </p:sp>
      <p:sp>
        <p:nvSpPr>
          <p:cNvPr id="11" name="pole tekstowe 10"/>
          <p:cNvSpPr txBox="1"/>
          <p:nvPr/>
        </p:nvSpPr>
        <p:spPr>
          <a:xfrm>
            <a:off x="6104585" y="5446860"/>
            <a:ext cx="191687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 smtClean="0"/>
              <a:t>10 </a:t>
            </a:r>
            <a:r>
              <a:rPr lang="pl-PL" sz="4000" dirty="0" err="1" smtClean="0"/>
              <a:t>years</a:t>
            </a:r>
            <a:endParaRPr lang="pl-PL" sz="4000" dirty="0"/>
          </a:p>
        </p:txBody>
      </p:sp>
    </p:spTree>
    <p:extLst>
      <p:ext uri="{BB962C8B-B14F-4D97-AF65-F5344CB8AC3E}">
        <p14:creationId xmlns:p14="http://schemas.microsoft.com/office/powerpoint/2010/main" val="3433282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783" y="864994"/>
            <a:ext cx="1707941" cy="1346821"/>
          </a:xfrm>
          <a:prstGeom prst="rect">
            <a:avLst/>
          </a:prstGeom>
        </p:spPr>
      </p:pic>
      <p:pic>
        <p:nvPicPr>
          <p:cNvPr id="8" name="Obraz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489" y="3826332"/>
            <a:ext cx="1324871" cy="1850371"/>
          </a:xfrm>
          <a:prstGeom prst="rect">
            <a:avLst/>
          </a:prstGeom>
        </p:spPr>
      </p:pic>
      <p:pic>
        <p:nvPicPr>
          <p:cNvPr id="9" name="Obraz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4375" y="2756949"/>
            <a:ext cx="939732" cy="2138766"/>
          </a:xfrm>
          <a:prstGeom prst="rect">
            <a:avLst/>
          </a:prstGeom>
        </p:spPr>
      </p:pic>
      <p:pic>
        <p:nvPicPr>
          <p:cNvPr id="13" name="Obraz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2592" y="555223"/>
            <a:ext cx="2886462" cy="3313183"/>
          </a:xfrm>
          <a:prstGeom prst="rect">
            <a:avLst/>
          </a:prstGeom>
        </p:spPr>
      </p:pic>
      <p:pic>
        <p:nvPicPr>
          <p:cNvPr id="15" name="Obraz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1543" y="422467"/>
            <a:ext cx="2045395" cy="684916"/>
          </a:xfrm>
          <a:prstGeom prst="rect">
            <a:avLst/>
          </a:prstGeom>
        </p:spPr>
      </p:pic>
      <p:pic>
        <p:nvPicPr>
          <p:cNvPr id="16" name="Obraz 1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7619" y="5178717"/>
            <a:ext cx="1397797" cy="1505845"/>
          </a:xfrm>
          <a:prstGeom prst="rect">
            <a:avLst/>
          </a:prstGeom>
        </p:spPr>
      </p:pic>
      <p:sp>
        <p:nvSpPr>
          <p:cNvPr id="2" name="Prostokąt 1"/>
          <p:cNvSpPr/>
          <p:nvPr/>
        </p:nvSpPr>
        <p:spPr>
          <a:xfrm>
            <a:off x="3653645" y="4061896"/>
            <a:ext cx="200144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WOOL</a:t>
            </a:r>
            <a:endParaRPr lang="pl-PL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03223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778" y="643944"/>
            <a:ext cx="8675887" cy="5795493"/>
          </a:xfrm>
        </p:spPr>
      </p:pic>
    </p:spTree>
    <p:extLst>
      <p:ext uri="{BB962C8B-B14F-4D97-AF65-F5344CB8AC3E}">
        <p14:creationId xmlns:p14="http://schemas.microsoft.com/office/powerpoint/2010/main" val="223084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989" y="584067"/>
            <a:ext cx="8238021" cy="5494761"/>
          </a:xfrm>
        </p:spPr>
      </p:pic>
    </p:spTree>
    <p:extLst>
      <p:ext uri="{BB962C8B-B14F-4D97-AF65-F5344CB8AC3E}">
        <p14:creationId xmlns:p14="http://schemas.microsoft.com/office/powerpoint/2010/main" val="1610660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611" y="579549"/>
            <a:ext cx="8669586" cy="5782614"/>
          </a:xfrm>
        </p:spPr>
      </p:pic>
    </p:spTree>
    <p:extLst>
      <p:ext uri="{BB962C8B-B14F-4D97-AF65-F5344CB8AC3E}">
        <p14:creationId xmlns:p14="http://schemas.microsoft.com/office/powerpoint/2010/main" val="4011938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Motyw pakietu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yw pakietu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yw pakietu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754</TotalTime>
  <Words>156</Words>
  <Application>Microsoft Office PowerPoint</Application>
  <PresentationFormat>Pokaz na ekranie (4:3)</PresentationFormat>
  <Paragraphs>22</Paragraphs>
  <Slides>13</Slides>
  <Notes>4</Notes>
  <HiddenSlides>0</HiddenSlides>
  <MMClips>0</MMClips>
  <ScaleCrop>false</ScaleCrop>
  <HeadingPairs>
    <vt:vector size="6" baseType="variant">
      <vt:variant>
        <vt:lpstr>Używane czcionki</vt:lpstr>
      </vt:variant>
      <vt:variant>
        <vt:i4>4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Times New Roman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Ewa Rumistrzewicz</dc:creator>
  <cp:lastModifiedBy>Admin</cp:lastModifiedBy>
  <cp:revision>33</cp:revision>
  <dcterms:created xsi:type="dcterms:W3CDTF">2015-01-05T09:22:47Z</dcterms:created>
  <dcterms:modified xsi:type="dcterms:W3CDTF">2015-08-11T10:36:10Z</dcterms:modified>
</cp:coreProperties>
</file>