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74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5" r:id="rId11"/>
    <p:sldId id="264" r:id="rId12"/>
    <p:sldId id="266" r:id="rId13"/>
    <p:sldId id="268" r:id="rId14"/>
    <p:sldId id="269" r:id="rId15"/>
    <p:sldId id="267" r:id="rId16"/>
    <p:sldId id="270" r:id="rId17"/>
    <p:sldId id="271" r:id="rId18"/>
    <p:sldId id="272" r:id="rId19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00"/>
    <a:srgbClr val="008000"/>
    <a:srgbClr val="FFCC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Łącznik prostoliniowy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Tytuł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9" name="Podtytuł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l-PL" smtClean="0"/>
              <a:t>Kliknij, aby edytować styl wzorca podtytułu</a:t>
            </a:r>
            <a:endParaRPr kumimoji="0" lang="en-US"/>
          </a:p>
        </p:txBody>
      </p:sp>
      <p:sp>
        <p:nvSpPr>
          <p:cNvPr id="16" name="Symbol zastępczy daty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5A607-024A-4EE0-BE21-1CD7A2BABCD4}" type="datetimeFigureOut">
              <a:rPr lang="pl-PL" smtClean="0"/>
              <a:t>2015-08-11</a:t>
            </a:fld>
            <a:endParaRPr lang="pl-PL"/>
          </a:p>
        </p:txBody>
      </p:sp>
      <p:sp>
        <p:nvSpPr>
          <p:cNvPr id="2" name="Symbol zastępczy stopki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15" name="Symbol zastępczy numeru slajd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7C001D3-4A72-4FF6-BAB4-2418CFB78A53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ytuł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27" name="Symbol zastępczy zawartości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25" name="Symbol zastępczy daty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5A607-024A-4EE0-BE21-1CD7A2BABCD4}" type="datetimeFigureOut">
              <a:rPr lang="pl-PL" smtClean="0"/>
              <a:t>2015-08-11</a:t>
            </a:fld>
            <a:endParaRPr lang="pl-PL"/>
          </a:p>
        </p:txBody>
      </p:sp>
      <p:sp>
        <p:nvSpPr>
          <p:cNvPr id="19" name="Symbol zastępczy stopki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pl-PL"/>
          </a:p>
        </p:txBody>
      </p:sp>
      <p:sp>
        <p:nvSpPr>
          <p:cNvPr id="16" name="Symbol zastępczy numeru slajd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7C001D3-4A72-4FF6-BAB4-2418CFB78A53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Nagłówek sekcj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Łącznik prostoliniowy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ymbol zastępczy tekstu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19" name="Symbol zastępczy daty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5A607-024A-4EE0-BE21-1CD7A2BABCD4}" type="datetimeFigureOut">
              <a:rPr lang="pl-PL" smtClean="0"/>
              <a:t>2015-08-11</a:t>
            </a:fld>
            <a:endParaRPr lang="pl-PL"/>
          </a:p>
        </p:txBody>
      </p:sp>
      <p:sp>
        <p:nvSpPr>
          <p:cNvPr id="11" name="Symbol zastępczy stopki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16" name="Symbol zastępczy numeru slajd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001D3-4A72-4FF6-BAB4-2418CFB78A53}" type="slidenum">
              <a:rPr lang="pl-PL" smtClean="0"/>
              <a:t>‹#›</a:t>
            </a:fld>
            <a:endParaRPr lang="pl-PL"/>
          </a:p>
        </p:txBody>
      </p:sp>
      <p:sp>
        <p:nvSpPr>
          <p:cNvPr id="8" name="Tytuł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ytuł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14" name="Symbol zastępczy zawartości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13" name="Symbol zastępczy zawartości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21" name="Symbol zastępczy daty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5A607-024A-4EE0-BE21-1CD7A2BABCD4}" type="datetimeFigureOut">
              <a:rPr lang="pl-PL" smtClean="0"/>
              <a:t>2015-08-11</a:t>
            </a:fld>
            <a:endParaRPr lang="pl-PL"/>
          </a:p>
        </p:txBody>
      </p:sp>
      <p:sp>
        <p:nvSpPr>
          <p:cNvPr id="10" name="Symbol zastępczy stopki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1" name="Symbol zastępczy numeru slajd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001D3-4A72-4FF6-BAB4-2418CFB78A53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ytuł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13" name="Symbol zastępczy tekstu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25" name="Symbol zastępczy tekstu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28" name="Symbol zastępczy zawartości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10" name="Symbol zastępczy daty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5A607-024A-4EE0-BE21-1CD7A2BABCD4}" type="datetimeFigureOut">
              <a:rPr lang="pl-PL" smtClean="0"/>
              <a:t>2015-08-11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07C001D3-4A72-4FF6-BAB4-2418CFB78A53}" type="slidenum">
              <a:rPr lang="pl-PL" smtClean="0"/>
              <a:t>‹#›</a:t>
            </a:fld>
            <a:endParaRPr lang="pl-PL"/>
          </a:p>
        </p:txBody>
      </p:sp>
      <p:sp>
        <p:nvSpPr>
          <p:cNvPr id="11" name="Łącznik prostoliniowy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ytuł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12" name="Symbol zastępczy daty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5A607-024A-4EE0-BE21-1CD7A2BABCD4}" type="datetimeFigureOut">
              <a:rPr lang="pl-PL" smtClean="0"/>
              <a:t>2015-08-11</a:t>
            </a:fld>
            <a:endParaRPr lang="pl-PL"/>
          </a:p>
        </p:txBody>
      </p:sp>
      <p:sp>
        <p:nvSpPr>
          <p:cNvPr id="21" name="Symbol zastępczy stopki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001D3-4A72-4FF6-BAB4-2418CFB78A53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5A607-024A-4EE0-BE21-1CD7A2BABCD4}" type="datetimeFigureOut">
              <a:rPr lang="pl-PL" smtClean="0"/>
              <a:t>2015-08-11</a:t>
            </a:fld>
            <a:endParaRPr lang="pl-PL"/>
          </a:p>
        </p:txBody>
      </p:sp>
      <p:sp>
        <p:nvSpPr>
          <p:cNvPr id="24" name="Symbol zastępczy stopki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001D3-4A72-4FF6-BAB4-2418CFB78A53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Łącznik prostoliniowy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Tytuł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26" name="Symbol zastępczy tekstu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14" name="Symbol zastępczy zawartości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25" name="Symbol zastępczy daty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5A607-024A-4EE0-BE21-1CD7A2BABCD4}" type="datetimeFigureOut">
              <a:rPr lang="pl-PL" smtClean="0"/>
              <a:t>2015-08-11</a:t>
            </a:fld>
            <a:endParaRPr lang="pl-PL"/>
          </a:p>
        </p:txBody>
      </p:sp>
      <p:sp>
        <p:nvSpPr>
          <p:cNvPr id="29" name="Symbol zastępczy stopki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001D3-4A72-4FF6-BAB4-2418CFB78A53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ymbol zastępczy obrazu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l-PL" smtClean="0"/>
              <a:t>Kliknij ikonę, aby dodać obraz</a:t>
            </a:r>
            <a:endParaRPr kumimoji="0" lang="en-US" dirty="0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5A607-024A-4EE0-BE21-1CD7A2BABCD4}" type="datetimeFigureOut">
              <a:rPr lang="pl-PL" smtClean="0"/>
              <a:t>2015-08-11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1" name="Symbol zastępczy numeru slajd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001D3-4A72-4FF6-BAB4-2418CFB78A53}" type="slidenum">
              <a:rPr lang="pl-PL" smtClean="0"/>
              <a:t>‹#›</a:t>
            </a:fld>
            <a:endParaRPr lang="pl-PL"/>
          </a:p>
        </p:txBody>
      </p:sp>
      <p:sp>
        <p:nvSpPr>
          <p:cNvPr id="17" name="Tytuł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26" name="Symbol zastępczy tekstu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5A607-024A-4EE0-BE21-1CD7A2BABCD4}" type="datetimeFigureOut">
              <a:rPr lang="pl-PL" smtClean="0"/>
              <a:t>2015-08-11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001D3-4A72-4FF6-BAB4-2418CFB78A53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5A607-024A-4EE0-BE21-1CD7A2BABCD4}" type="datetimeFigureOut">
              <a:rPr lang="pl-PL" smtClean="0"/>
              <a:t>2015-08-11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001D3-4A72-4FF6-BAB4-2418CFB78A53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Łącznik prostoliniowy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Symbol zastępczy tekstu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  <a:p>
            <a:pPr lvl="1" eaLnBrk="1" latinLnBrk="0" hangingPunct="1"/>
            <a:r>
              <a:rPr kumimoji="0" lang="pl-PL" smtClean="0"/>
              <a:t>Drugi poziom</a:t>
            </a:r>
          </a:p>
          <a:p>
            <a:pPr lvl="2" eaLnBrk="1" latinLnBrk="0" hangingPunct="1"/>
            <a:r>
              <a:rPr kumimoji="0" lang="pl-PL" smtClean="0"/>
              <a:t>Trzeci poziom</a:t>
            </a:r>
          </a:p>
          <a:p>
            <a:pPr lvl="3" eaLnBrk="1" latinLnBrk="0" hangingPunct="1"/>
            <a:r>
              <a:rPr kumimoji="0" lang="pl-PL" smtClean="0"/>
              <a:t>Czwarty poziom</a:t>
            </a:r>
          </a:p>
          <a:p>
            <a:pPr lvl="4" eaLnBrk="1" latinLnBrk="0" hangingPunct="1"/>
            <a:r>
              <a:rPr kumimoji="0" lang="pl-PL" smtClean="0"/>
              <a:t>Piąty poziom</a:t>
            </a:r>
            <a:endParaRPr kumimoji="0" lang="en-US"/>
          </a:p>
        </p:txBody>
      </p:sp>
      <p:sp>
        <p:nvSpPr>
          <p:cNvPr id="11" name="Symbol zastępczy daty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D65A607-024A-4EE0-BE21-1CD7A2BABCD4}" type="datetimeFigureOut">
              <a:rPr lang="pl-PL" smtClean="0"/>
              <a:t>2015-08-11</a:t>
            </a:fld>
            <a:endParaRPr lang="pl-PL"/>
          </a:p>
        </p:txBody>
      </p:sp>
      <p:sp>
        <p:nvSpPr>
          <p:cNvPr id="28" name="Symbol zastępczy stopki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07C001D3-4A72-4FF6-BAB4-2418CFB78A53}" type="slidenum">
              <a:rPr lang="pl-PL" smtClean="0"/>
              <a:t>‹#›</a:t>
            </a:fld>
            <a:endParaRPr lang="pl-PL"/>
          </a:p>
        </p:txBody>
      </p:sp>
      <p:sp>
        <p:nvSpPr>
          <p:cNvPr id="10" name="Symbol zastępczy tytułu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9" name="Łącznik prostoliniowy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Łącznik prostoliniowy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slide" Target="slide11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" Target="slide9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" Target="slide1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slide" Target="slide13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" Target="slide12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" Target="slide15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slide" Target="slide17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" Target="slide15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33982" y="0"/>
            <a:ext cx="9677982" cy="6858000"/>
          </a:xfrm>
          <a:prstGeom prst="rect">
            <a:avLst/>
          </a:prstGeom>
        </p:spPr>
      </p:pic>
      <p:sp>
        <p:nvSpPr>
          <p:cNvPr id="5" name="pole tekstowe 4"/>
          <p:cNvSpPr txBox="1"/>
          <p:nvPr/>
        </p:nvSpPr>
        <p:spPr>
          <a:xfrm>
            <a:off x="405161" y="2724875"/>
            <a:ext cx="38998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lasa 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endParaRPr lang="pl-PL" sz="36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oduł 11  </a:t>
            </a:r>
          </a:p>
          <a:p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pl-PL" sz="3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0" y="4833772"/>
            <a:ext cx="78726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i="1" dirty="0">
                <a:solidFill>
                  <a:srgbClr val="4472C4">
                    <a:lumMod val="75000"/>
                  </a:srgbClr>
                </a:solidFill>
              </a:rPr>
              <a:t>PI Synergia początkowej nauki języka obcego z edukacją wczesnoszkolną i technologiami informacyjno-komunikacyjnymi.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Projekt współfinansowany przez Europejski Fundusz Społeczny w ramach Programu Operacyjnego Kapitał Ludzki.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Priorytet III Wysoka jakość systemu oświaty, Działanie 3.3 Poprawa jakości kształcenia, Poddziałanie 3.3.4 Modernizacja treści i metod kształcenia – projekty konkursowe. </a:t>
            </a:r>
          </a:p>
        </p:txBody>
      </p:sp>
    </p:spTree>
    <p:extLst>
      <p:ext uri="{BB962C8B-B14F-4D97-AF65-F5344CB8AC3E}">
        <p14:creationId xmlns:p14="http://schemas.microsoft.com/office/powerpoint/2010/main" val="2758266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>
          <a:xfrm>
            <a:off x="301752" y="260648"/>
            <a:ext cx="8686800" cy="1037800"/>
          </a:xfrm>
        </p:spPr>
        <p:txBody>
          <a:bodyPr>
            <a:noAutofit/>
          </a:bodyPr>
          <a:lstStyle/>
          <a:p>
            <a:pPr algn="ctr"/>
            <a:r>
              <a:rPr lang="pl-PL" sz="6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pl-PL" sz="6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Symbol zastępczy zawartości 4"/>
          <p:cNvSpPr>
            <a:spLocks noGrp="1"/>
          </p:cNvSpPr>
          <p:nvPr>
            <p:ph sz="half" idx="1"/>
          </p:nvPr>
        </p:nvSpPr>
        <p:spPr>
          <a:xfrm>
            <a:off x="395536" y="1628800"/>
            <a:ext cx="4038600" cy="115212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l-PL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Monday </a:t>
            </a:r>
            <a:endParaRPr lang="pl-PL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Symbol zastępczy zawartości 5"/>
          <p:cNvSpPr>
            <a:spLocks noGrp="1"/>
          </p:cNvSpPr>
          <p:nvPr>
            <p:ph sz="half" idx="2"/>
          </p:nvPr>
        </p:nvSpPr>
        <p:spPr>
          <a:xfrm>
            <a:off x="4788024" y="1628800"/>
            <a:ext cx="4038600" cy="115212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poniedziałek</a:t>
            </a:r>
            <a:endParaRPr lang="pl-PL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2996952"/>
            <a:ext cx="2814477" cy="2000569"/>
          </a:xfrm>
          <a:prstGeom prst="rect">
            <a:avLst/>
          </a:prstGeom>
        </p:spPr>
      </p:pic>
      <p:sp>
        <p:nvSpPr>
          <p:cNvPr id="3" name="pole tekstowe 2"/>
          <p:cNvSpPr txBox="1"/>
          <p:nvPr/>
        </p:nvSpPr>
        <p:spPr>
          <a:xfrm>
            <a:off x="247573" y="5483947"/>
            <a:ext cx="84249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On Monday I </a:t>
            </a:r>
            <a:r>
              <a:rPr lang="pl-PL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eat</a:t>
            </a:r>
            <a:r>
              <a:rPr lang="pl-PL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a/</a:t>
            </a:r>
            <a:r>
              <a:rPr lang="pl-PL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</a:t>
            </a:r>
            <a:r>
              <a:rPr lang="pl-PL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…………  ………… .</a:t>
            </a:r>
            <a:endParaRPr lang="pl-PL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5109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61972" y="332656"/>
            <a:ext cx="8686800" cy="841248"/>
          </a:xfrm>
        </p:spPr>
        <p:txBody>
          <a:bodyPr>
            <a:noAutofit/>
          </a:bodyPr>
          <a:lstStyle/>
          <a:p>
            <a:pPr algn="ctr"/>
            <a:r>
              <a:rPr lang="pl-PL" sz="6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pl-PL" sz="6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103671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l-PL" sz="5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Tuesday</a:t>
            </a:r>
            <a:endParaRPr lang="pl-PL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5652120" y="1556792"/>
            <a:ext cx="3240360" cy="12241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wtorek</a:t>
            </a:r>
            <a:endParaRPr lang="pl-PL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824" y="2780928"/>
            <a:ext cx="2504692" cy="2534160"/>
          </a:xfrm>
          <a:prstGeom prst="rect">
            <a:avLst/>
          </a:prstGeom>
        </p:spPr>
      </p:pic>
      <p:sp>
        <p:nvSpPr>
          <p:cNvPr id="6" name="pole tekstowe 5"/>
          <p:cNvSpPr txBox="1"/>
          <p:nvPr/>
        </p:nvSpPr>
        <p:spPr>
          <a:xfrm>
            <a:off x="247573" y="5483947"/>
            <a:ext cx="84249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On </a:t>
            </a:r>
            <a:r>
              <a:rPr lang="pl-PL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Tuesday</a:t>
            </a:r>
            <a:r>
              <a:rPr lang="pl-PL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I </a:t>
            </a:r>
            <a:r>
              <a:rPr lang="pl-PL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eat</a:t>
            </a:r>
            <a:r>
              <a:rPr lang="pl-PL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a/</a:t>
            </a:r>
            <a:r>
              <a:rPr lang="pl-PL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</a:t>
            </a:r>
            <a:r>
              <a:rPr lang="pl-PL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…………  ………… .</a:t>
            </a:r>
            <a:endParaRPr lang="pl-PL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1568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42405" y="188640"/>
            <a:ext cx="8686800" cy="1099592"/>
          </a:xfrm>
        </p:spPr>
        <p:txBody>
          <a:bodyPr>
            <a:normAutofit/>
          </a:bodyPr>
          <a:lstStyle/>
          <a:p>
            <a:pPr algn="ctr"/>
            <a:r>
              <a:rPr lang="pl-PL" sz="6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pl-PL" sz="66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12527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sz="5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Wednesday</a:t>
            </a:r>
            <a:endParaRPr lang="pl-PL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Symbol zastępczy zawartości 4"/>
          <p:cNvSpPr>
            <a:spLocks noGrp="1"/>
          </p:cNvSpPr>
          <p:nvPr>
            <p:ph sz="half" idx="2"/>
          </p:nvPr>
        </p:nvSpPr>
        <p:spPr>
          <a:xfrm>
            <a:off x="5436096" y="1600200"/>
            <a:ext cx="2880320" cy="118072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środa</a:t>
            </a:r>
            <a:endParaRPr lang="pl-PL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Obraz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1030" y="2492896"/>
            <a:ext cx="2438021" cy="2514941"/>
          </a:xfrm>
          <a:prstGeom prst="rect">
            <a:avLst/>
          </a:prstGeom>
        </p:spPr>
      </p:pic>
      <p:sp>
        <p:nvSpPr>
          <p:cNvPr id="7" name="pole tekstowe 6"/>
          <p:cNvSpPr txBox="1"/>
          <p:nvPr/>
        </p:nvSpPr>
        <p:spPr>
          <a:xfrm>
            <a:off x="247573" y="5483947"/>
            <a:ext cx="84249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On </a:t>
            </a:r>
            <a:r>
              <a:rPr lang="pl-PL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Wednesday</a:t>
            </a:r>
            <a:r>
              <a:rPr lang="pl-PL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I </a:t>
            </a:r>
            <a:r>
              <a:rPr lang="pl-PL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eat</a:t>
            </a:r>
            <a:r>
              <a:rPr lang="pl-PL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a/</a:t>
            </a:r>
            <a:r>
              <a:rPr lang="pl-PL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</a:t>
            </a:r>
            <a:r>
              <a:rPr lang="pl-PL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…………  .………… .</a:t>
            </a:r>
            <a:endParaRPr lang="pl-PL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4426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8686800" cy="841248"/>
          </a:xfrm>
        </p:spPr>
        <p:txBody>
          <a:bodyPr>
            <a:noAutofit/>
          </a:bodyPr>
          <a:lstStyle/>
          <a:p>
            <a:pPr algn="ctr"/>
            <a:r>
              <a:rPr lang="pl-PL" sz="6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18288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sz="5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Thursday</a:t>
            </a:r>
            <a:endParaRPr lang="pl-PL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Symbol zastępczy zawartości 4"/>
          <p:cNvSpPr>
            <a:spLocks noGrp="1"/>
          </p:cNvSpPr>
          <p:nvPr>
            <p:ph sz="half" idx="2"/>
          </p:nvPr>
        </p:nvSpPr>
        <p:spPr>
          <a:xfrm>
            <a:off x="5508104" y="1550134"/>
            <a:ext cx="3384376" cy="195087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czwartek</a:t>
            </a:r>
            <a:endParaRPr lang="pl-PL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Obraz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2395488"/>
            <a:ext cx="1635360" cy="2451089"/>
          </a:xfrm>
          <a:prstGeom prst="rect">
            <a:avLst/>
          </a:prstGeom>
        </p:spPr>
      </p:pic>
      <p:sp>
        <p:nvSpPr>
          <p:cNvPr id="7" name="pole tekstowe 6"/>
          <p:cNvSpPr txBox="1"/>
          <p:nvPr/>
        </p:nvSpPr>
        <p:spPr>
          <a:xfrm>
            <a:off x="247573" y="5483947"/>
            <a:ext cx="84249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On </a:t>
            </a:r>
            <a:r>
              <a:rPr lang="pl-PL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Thursday</a:t>
            </a:r>
            <a:r>
              <a:rPr lang="pl-PL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I </a:t>
            </a:r>
            <a:r>
              <a:rPr lang="pl-PL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eat</a:t>
            </a:r>
            <a:r>
              <a:rPr lang="pl-PL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a/</a:t>
            </a:r>
            <a:r>
              <a:rPr lang="pl-PL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</a:t>
            </a:r>
            <a:r>
              <a:rPr lang="pl-PL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…………  …………… .</a:t>
            </a:r>
            <a:endParaRPr lang="pl-PL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9626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pl-PL" sz="6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pl-PL" sz="6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178696" cy="16127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sz="5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pl-PL" sz="5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riday</a:t>
            </a:r>
            <a:endParaRPr lang="pl-PL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Symbol zastępczy zawartości 4"/>
          <p:cNvSpPr>
            <a:spLocks noGrp="1"/>
          </p:cNvSpPr>
          <p:nvPr>
            <p:ph sz="half" idx="2"/>
          </p:nvPr>
        </p:nvSpPr>
        <p:spPr>
          <a:xfrm>
            <a:off x="5580112" y="1628800"/>
            <a:ext cx="2952328" cy="13681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piątek</a:t>
            </a:r>
            <a:endParaRPr lang="pl-PL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Obraz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832" y="2492896"/>
            <a:ext cx="2304256" cy="2432865"/>
          </a:xfrm>
          <a:prstGeom prst="rect">
            <a:avLst/>
          </a:prstGeom>
        </p:spPr>
      </p:pic>
      <p:sp>
        <p:nvSpPr>
          <p:cNvPr id="7" name="pole tekstowe 6"/>
          <p:cNvSpPr txBox="1"/>
          <p:nvPr/>
        </p:nvSpPr>
        <p:spPr>
          <a:xfrm>
            <a:off x="247573" y="5483947"/>
            <a:ext cx="84249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On </a:t>
            </a:r>
            <a:r>
              <a:rPr lang="pl-PL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Friday</a:t>
            </a:r>
            <a:r>
              <a:rPr lang="pl-PL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I </a:t>
            </a:r>
            <a:r>
              <a:rPr lang="pl-PL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eat</a:t>
            </a:r>
            <a:r>
              <a:rPr lang="pl-PL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a/</a:t>
            </a:r>
            <a:r>
              <a:rPr lang="pl-PL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</a:t>
            </a:r>
            <a:r>
              <a:rPr lang="pl-PL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…………  ………… .</a:t>
            </a:r>
            <a:endParaRPr lang="pl-PL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0439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686800" cy="1171600"/>
          </a:xfrm>
        </p:spPr>
        <p:txBody>
          <a:bodyPr>
            <a:normAutofit/>
          </a:bodyPr>
          <a:lstStyle/>
          <a:p>
            <a:pPr algn="ctr"/>
            <a:r>
              <a:rPr lang="pl-PL" sz="6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pl-PL" sz="6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3835152" cy="17567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Saturday</a:t>
            </a:r>
            <a:endParaRPr lang="pl-PL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5374189" y="1628800"/>
            <a:ext cx="3740224" cy="132474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sz="5400" dirty="0" smtClean="0"/>
              <a:t>sobota</a:t>
            </a:r>
            <a:endParaRPr lang="pl-PL" sz="5400" dirty="0"/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824" y="2654913"/>
            <a:ext cx="2481354" cy="2255776"/>
          </a:xfrm>
          <a:prstGeom prst="rect">
            <a:avLst/>
          </a:prstGeom>
        </p:spPr>
      </p:pic>
      <p:sp>
        <p:nvSpPr>
          <p:cNvPr id="6" name="pole tekstowe 5"/>
          <p:cNvSpPr txBox="1"/>
          <p:nvPr/>
        </p:nvSpPr>
        <p:spPr>
          <a:xfrm>
            <a:off x="247573" y="5483947"/>
            <a:ext cx="84249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On Saturday I </a:t>
            </a:r>
            <a:r>
              <a:rPr lang="pl-PL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eat</a:t>
            </a:r>
            <a:r>
              <a:rPr lang="pl-PL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a/</a:t>
            </a:r>
            <a:r>
              <a:rPr lang="pl-PL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</a:t>
            </a:r>
            <a:r>
              <a:rPr lang="pl-PL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…………  ………… .</a:t>
            </a:r>
            <a:endParaRPr lang="pl-PL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1538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pl-PL" sz="6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pl-PL" sz="6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67544" y="1556792"/>
            <a:ext cx="3528392" cy="151216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Sunday</a:t>
            </a:r>
            <a:endParaRPr lang="pl-PL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2732112" cy="175679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niedziela</a:t>
            </a:r>
            <a:endParaRPr lang="pl-PL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pole tekstowe 4"/>
          <p:cNvSpPr txBox="1"/>
          <p:nvPr/>
        </p:nvSpPr>
        <p:spPr>
          <a:xfrm>
            <a:off x="247573" y="5483947"/>
            <a:ext cx="84249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On Sunday I </a:t>
            </a:r>
            <a:r>
              <a:rPr lang="pl-PL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eat</a:t>
            </a:r>
            <a:r>
              <a:rPr lang="pl-PL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a/</a:t>
            </a:r>
            <a:r>
              <a:rPr lang="pl-PL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</a:t>
            </a:r>
            <a:r>
              <a:rPr lang="pl-PL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…………  .………… .</a:t>
            </a:r>
            <a:endParaRPr lang="pl-PL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C:\Users\Iza\Documents\iza hp kopia 20.06\ORE\ORE\Grafiki i zdjęcia\shutterstock_8597117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2492896"/>
            <a:ext cx="3807728" cy="2811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7937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5491336" cy="8206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Monday </a:t>
            </a:r>
            <a:r>
              <a:rPr lang="pl-PL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</a:t>
            </a:r>
            <a:r>
              <a:rPr lang="pl-PL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after</a:t>
            </a:r>
            <a:r>
              <a:rPr lang="pl-PL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…</a:t>
            </a:r>
          </a:p>
          <a:p>
            <a:pPr marL="0" indent="0">
              <a:buNone/>
            </a:pPr>
            <a:endParaRPr lang="pl-PL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Week quiz </a:t>
            </a:r>
            <a:br>
              <a:rPr lang="pl-PL" dirty="0" smtClean="0"/>
            </a:br>
            <a:r>
              <a:rPr lang="pl-PL" dirty="0" smtClean="0"/>
              <a:t>Q.1</a:t>
            </a:r>
            <a:endParaRPr lang="pl-PL" dirty="0"/>
          </a:p>
        </p:txBody>
      </p:sp>
      <p:sp>
        <p:nvSpPr>
          <p:cNvPr id="7" name="Prostokąt zaokrąglony 6">
            <a:hlinkClick r:id="rId2" action="ppaction://hlinksldjump"/>
          </p:cNvPr>
          <p:cNvSpPr/>
          <p:nvPr/>
        </p:nvSpPr>
        <p:spPr>
          <a:xfrm>
            <a:off x="971600" y="3068960"/>
            <a:ext cx="2664296" cy="1152128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Sunday</a:t>
            </a:r>
            <a:endParaRPr lang="pl-PL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Prostokąt zaokrąglony 4">
            <a:hlinkClick r:id="rId3" action="ppaction://hlinksldjump"/>
          </p:cNvPr>
          <p:cNvSpPr/>
          <p:nvPr/>
        </p:nvSpPr>
        <p:spPr>
          <a:xfrm>
            <a:off x="4932040" y="3068960"/>
            <a:ext cx="2952328" cy="1152128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Saturday</a:t>
            </a:r>
            <a:r>
              <a:rPr lang="pl-PL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pl-PL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pole tekstowe 3"/>
          <p:cNvSpPr txBox="1"/>
          <p:nvPr/>
        </p:nvSpPr>
        <p:spPr>
          <a:xfrm>
            <a:off x="251520" y="6021288"/>
            <a:ext cx="88195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b="1" dirty="0" err="1" smtClean="0"/>
              <a:t>Monday</a:t>
            </a:r>
            <a:r>
              <a:rPr lang="pl-PL" b="1" dirty="0" smtClean="0"/>
              <a:t>, </a:t>
            </a:r>
            <a:r>
              <a:rPr lang="pl-PL" b="1" dirty="0" err="1" smtClean="0"/>
              <a:t>Tuesday</a:t>
            </a:r>
            <a:r>
              <a:rPr lang="pl-PL" b="1" dirty="0" smtClean="0"/>
              <a:t>, </a:t>
            </a:r>
            <a:r>
              <a:rPr lang="pl-PL" b="1" dirty="0" err="1" smtClean="0"/>
              <a:t>Wednesday</a:t>
            </a:r>
            <a:r>
              <a:rPr lang="pl-PL" b="1" dirty="0" smtClean="0"/>
              <a:t>, </a:t>
            </a:r>
            <a:r>
              <a:rPr lang="pl-PL" b="1" dirty="0" err="1" smtClean="0"/>
              <a:t>Thursday</a:t>
            </a:r>
            <a:r>
              <a:rPr lang="pl-PL" b="1" dirty="0" smtClean="0"/>
              <a:t>, </a:t>
            </a:r>
            <a:r>
              <a:rPr lang="pl-PL" b="1" dirty="0" err="1" smtClean="0"/>
              <a:t>Friday</a:t>
            </a:r>
            <a:r>
              <a:rPr lang="pl-PL" b="1" dirty="0" smtClean="0"/>
              <a:t>, </a:t>
            </a:r>
            <a:r>
              <a:rPr lang="pl-PL" b="1" dirty="0" err="1" smtClean="0"/>
              <a:t>Saturday</a:t>
            </a:r>
            <a:r>
              <a:rPr lang="pl-PL" b="1" dirty="0" smtClean="0"/>
              <a:t>, </a:t>
            </a:r>
            <a:r>
              <a:rPr lang="pl-PL" b="1" dirty="0" err="1" smtClean="0"/>
              <a:t>Sunday</a:t>
            </a:r>
            <a:r>
              <a:rPr lang="pl-PL" b="1" dirty="0" smtClean="0"/>
              <a:t>, </a:t>
            </a:r>
            <a:r>
              <a:rPr lang="pl-PL" b="1" dirty="0" err="1" smtClean="0"/>
              <a:t>Monday</a:t>
            </a:r>
            <a:r>
              <a:rPr lang="pl-PL" b="1" dirty="0" smtClean="0"/>
              <a:t>, </a:t>
            </a:r>
            <a:r>
              <a:rPr lang="pl-PL" b="1" dirty="0" err="1" smtClean="0"/>
              <a:t>Tuesday</a:t>
            </a:r>
            <a:r>
              <a:rPr lang="pl-PL" b="1" dirty="0" smtClean="0"/>
              <a:t> ….</a:t>
            </a:r>
            <a:endParaRPr lang="pl-PL" b="1" dirty="0"/>
          </a:p>
        </p:txBody>
      </p:sp>
    </p:spTree>
    <p:extLst>
      <p:ext uri="{BB962C8B-B14F-4D97-AF65-F5344CB8AC3E}">
        <p14:creationId xmlns:p14="http://schemas.microsoft.com/office/powerpoint/2010/main" val="3115433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1727684" y="1412776"/>
            <a:ext cx="5472608" cy="194421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sz="8000" b="1" dirty="0" err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Incorrect</a:t>
            </a:r>
            <a:endParaRPr lang="pl-PL" sz="5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Prostokąt zaokrąglony 5">
            <a:hlinkClick r:id="rId2" action="ppaction://hlinksldjump"/>
          </p:cNvPr>
          <p:cNvSpPr/>
          <p:nvPr/>
        </p:nvSpPr>
        <p:spPr>
          <a:xfrm>
            <a:off x="5724128" y="4581128"/>
            <a:ext cx="2952328" cy="1296144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Try</a:t>
            </a:r>
            <a:r>
              <a:rPr lang="pl-PL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again</a:t>
            </a:r>
            <a:endParaRPr lang="pl-PL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0839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04800" y="1554162"/>
            <a:ext cx="4915272" cy="1586805"/>
          </a:xfrm>
        </p:spPr>
        <p:txBody>
          <a:bodyPr>
            <a:norm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indent="0">
              <a:buNone/>
            </a:pPr>
            <a:r>
              <a:rPr lang="pl-PL" sz="9600" b="1" dirty="0" err="1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Correct</a:t>
            </a:r>
            <a:r>
              <a:rPr lang="pl-PL" sz="96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pl-PL" sz="9600" b="1" dirty="0">
              <a:ln w="11430"/>
              <a:solidFill>
                <a:srgbClr val="008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Prostokąt zaokrąglony 5">
            <a:hlinkClick r:id="rId2" action="ppaction://hlinksldjump"/>
          </p:cNvPr>
          <p:cNvSpPr/>
          <p:nvPr/>
        </p:nvSpPr>
        <p:spPr>
          <a:xfrm>
            <a:off x="5652120" y="5157192"/>
            <a:ext cx="2880320" cy="1152128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3200" dirty="0" err="1"/>
              <a:t>Question</a:t>
            </a:r>
            <a:r>
              <a:rPr lang="pl-PL" sz="3200" dirty="0"/>
              <a:t> 2</a:t>
            </a:r>
          </a:p>
        </p:txBody>
      </p:sp>
    </p:spTree>
    <p:extLst>
      <p:ext uri="{BB962C8B-B14F-4D97-AF65-F5344CB8AC3E}">
        <p14:creationId xmlns:p14="http://schemas.microsoft.com/office/powerpoint/2010/main" val="2642270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sz="3200" dirty="0" err="1">
                <a:solidFill>
                  <a:srgbClr val="4E3B30"/>
                </a:solidFill>
              </a:rPr>
              <a:t>Week</a:t>
            </a:r>
            <a:r>
              <a:rPr lang="pl-PL" sz="3200" dirty="0">
                <a:solidFill>
                  <a:srgbClr val="4E3B30"/>
                </a:solidFill>
              </a:rPr>
              <a:t> quiz </a:t>
            </a:r>
            <a:br>
              <a:rPr lang="pl-PL" sz="3200" dirty="0">
                <a:solidFill>
                  <a:srgbClr val="4E3B30"/>
                </a:solidFill>
              </a:rPr>
            </a:br>
            <a:r>
              <a:rPr lang="pl-PL" sz="3200" dirty="0" smtClean="0">
                <a:solidFill>
                  <a:srgbClr val="4E3B30"/>
                </a:solidFill>
              </a:rPr>
              <a:t>Q.2</a:t>
            </a:r>
            <a:endParaRPr lang="pl-PL" dirty="0"/>
          </a:p>
        </p:txBody>
      </p:sp>
      <p:sp>
        <p:nvSpPr>
          <p:cNvPr id="4" name="Symbol zastępczy zawartości 2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6211416" cy="132474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Wednesday</a:t>
            </a:r>
            <a:r>
              <a:rPr lang="pl-PL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</a:t>
            </a:r>
            <a:r>
              <a:rPr lang="pl-PL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between</a:t>
            </a:r>
            <a:r>
              <a:rPr lang="pl-PL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…</a:t>
            </a:r>
            <a:endParaRPr lang="pl-PL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Prostokąt zaokrąglony 4">
            <a:hlinkClick r:id="rId2" action="ppaction://hlinksldjump"/>
          </p:cNvPr>
          <p:cNvSpPr/>
          <p:nvPr/>
        </p:nvSpPr>
        <p:spPr>
          <a:xfrm>
            <a:off x="1043608" y="2713076"/>
            <a:ext cx="6552728" cy="1440160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Thursday</a:t>
            </a:r>
            <a:r>
              <a:rPr lang="pl-PL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pl-PL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Friday</a:t>
            </a:r>
            <a:endParaRPr lang="pl-PL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Prostokąt zaokrąglony 5">
            <a:hlinkClick r:id="rId3" action="ppaction://hlinksldjump"/>
          </p:cNvPr>
          <p:cNvSpPr/>
          <p:nvPr/>
        </p:nvSpPr>
        <p:spPr>
          <a:xfrm>
            <a:off x="1043608" y="4509120"/>
            <a:ext cx="6552728" cy="1512168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Tuesday</a:t>
            </a:r>
            <a:r>
              <a:rPr lang="pl-PL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pl-PL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Thursday</a:t>
            </a:r>
            <a:r>
              <a:rPr lang="pl-PL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pl-PL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179512" y="6453336"/>
            <a:ext cx="90730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b="1" dirty="0" err="1"/>
              <a:t>Monday</a:t>
            </a:r>
            <a:r>
              <a:rPr lang="pl-PL" b="1" dirty="0"/>
              <a:t>, </a:t>
            </a:r>
            <a:r>
              <a:rPr lang="pl-PL" b="1" dirty="0" err="1"/>
              <a:t>Tuesday</a:t>
            </a:r>
            <a:r>
              <a:rPr lang="pl-PL" b="1" dirty="0"/>
              <a:t>, </a:t>
            </a:r>
            <a:r>
              <a:rPr lang="pl-PL" b="1" dirty="0" err="1"/>
              <a:t>Wednesday</a:t>
            </a:r>
            <a:r>
              <a:rPr lang="pl-PL" b="1" dirty="0"/>
              <a:t>, </a:t>
            </a:r>
            <a:r>
              <a:rPr lang="pl-PL" b="1" dirty="0" err="1"/>
              <a:t>Thursday</a:t>
            </a:r>
            <a:r>
              <a:rPr lang="pl-PL" b="1" dirty="0"/>
              <a:t>, </a:t>
            </a:r>
            <a:r>
              <a:rPr lang="pl-PL" b="1" dirty="0" err="1"/>
              <a:t>Friday</a:t>
            </a:r>
            <a:r>
              <a:rPr lang="pl-PL" b="1" dirty="0"/>
              <a:t>, </a:t>
            </a:r>
            <a:r>
              <a:rPr lang="pl-PL" b="1" dirty="0" err="1"/>
              <a:t>Saturday</a:t>
            </a:r>
            <a:r>
              <a:rPr lang="pl-PL" b="1" dirty="0"/>
              <a:t>, </a:t>
            </a:r>
            <a:r>
              <a:rPr lang="pl-PL" b="1" dirty="0" err="1"/>
              <a:t>Sunday</a:t>
            </a:r>
            <a:r>
              <a:rPr lang="pl-PL" b="1" dirty="0"/>
              <a:t>, </a:t>
            </a:r>
            <a:r>
              <a:rPr lang="pl-PL" b="1" dirty="0" err="1"/>
              <a:t>Monday</a:t>
            </a:r>
            <a:r>
              <a:rPr lang="pl-PL" b="1" dirty="0"/>
              <a:t>, </a:t>
            </a:r>
            <a:r>
              <a:rPr lang="pl-PL" b="1" dirty="0" err="1"/>
              <a:t>Tuesday</a:t>
            </a:r>
            <a:r>
              <a:rPr lang="pl-PL" b="1" dirty="0"/>
              <a:t> ….</a:t>
            </a:r>
          </a:p>
        </p:txBody>
      </p:sp>
    </p:spTree>
    <p:extLst>
      <p:ext uri="{BB962C8B-B14F-4D97-AF65-F5344CB8AC3E}">
        <p14:creationId xmlns:p14="http://schemas.microsoft.com/office/powerpoint/2010/main" val="1436337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1979712" y="1484784"/>
            <a:ext cx="4608512" cy="18002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sz="8000" b="1" dirty="0" err="1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Incorrect</a:t>
            </a:r>
            <a:endParaRPr lang="pl-PL" sz="8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Prostokąt zaokrąglony 5">
            <a:hlinkClick r:id="rId2" action="ppaction://hlinksldjump"/>
          </p:cNvPr>
          <p:cNvSpPr/>
          <p:nvPr/>
        </p:nvSpPr>
        <p:spPr>
          <a:xfrm>
            <a:off x="5724128" y="4581128"/>
            <a:ext cx="2952328" cy="1296144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4400" dirty="0" err="1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Try</a:t>
            </a:r>
            <a:r>
              <a:rPr lang="pl-PL" sz="4400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4400" dirty="0" err="1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again</a:t>
            </a:r>
            <a:endParaRPr lang="pl-PL" sz="44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7648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04800" y="1554163"/>
            <a:ext cx="5923384" cy="194684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sz="9600" b="1" dirty="0" err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Correct</a:t>
            </a:r>
            <a:endParaRPr lang="pl-PL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Prostokąt zaokrąglony 5">
            <a:hlinkClick r:id="rId2" action="ppaction://hlinksldjump"/>
          </p:cNvPr>
          <p:cNvSpPr/>
          <p:nvPr/>
        </p:nvSpPr>
        <p:spPr>
          <a:xfrm>
            <a:off x="5652120" y="5157192"/>
            <a:ext cx="2880320" cy="1152128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3200" dirty="0" err="1">
                <a:solidFill>
                  <a:prstClr val="white"/>
                </a:solidFill>
              </a:rPr>
              <a:t>Question</a:t>
            </a:r>
            <a:r>
              <a:rPr lang="pl-PL" sz="3200" dirty="0">
                <a:solidFill>
                  <a:prstClr val="white"/>
                </a:solidFill>
              </a:rPr>
              <a:t> </a:t>
            </a:r>
            <a:r>
              <a:rPr lang="pl-PL" sz="3200" dirty="0" smtClean="0">
                <a:solidFill>
                  <a:prstClr val="white"/>
                </a:solidFill>
              </a:rPr>
              <a:t>3</a:t>
            </a:r>
            <a:endParaRPr lang="pl-PL" sz="320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7984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sz="3200" dirty="0" err="1">
                <a:solidFill>
                  <a:srgbClr val="4E3B30"/>
                </a:solidFill>
              </a:rPr>
              <a:t>Week</a:t>
            </a:r>
            <a:r>
              <a:rPr lang="pl-PL" sz="3200" dirty="0">
                <a:solidFill>
                  <a:srgbClr val="4E3B30"/>
                </a:solidFill>
              </a:rPr>
              <a:t> quiz </a:t>
            </a:r>
            <a:br>
              <a:rPr lang="pl-PL" sz="3200" dirty="0">
                <a:solidFill>
                  <a:srgbClr val="4E3B30"/>
                </a:solidFill>
              </a:rPr>
            </a:br>
            <a:r>
              <a:rPr lang="pl-PL" sz="3200" dirty="0" smtClean="0">
                <a:solidFill>
                  <a:srgbClr val="4E3B30"/>
                </a:solidFill>
              </a:rPr>
              <a:t>Q.3</a:t>
            </a:r>
            <a:endParaRPr lang="pl-PL" dirty="0"/>
          </a:p>
        </p:txBody>
      </p:sp>
      <p:sp>
        <p:nvSpPr>
          <p:cNvPr id="5" name="Symbol zastępczy zawartości 2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6211416" cy="132474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Thursday</a:t>
            </a:r>
            <a:r>
              <a:rPr lang="pl-PL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</a:t>
            </a:r>
            <a:r>
              <a:rPr lang="pl-PL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before</a:t>
            </a:r>
            <a:r>
              <a:rPr lang="pl-PL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…</a:t>
            </a:r>
            <a:endParaRPr lang="pl-PL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Prostokąt zaokrąglony 5">
            <a:hlinkClick r:id="rId2" action="ppaction://hlinksldjump"/>
          </p:cNvPr>
          <p:cNvSpPr/>
          <p:nvPr/>
        </p:nvSpPr>
        <p:spPr>
          <a:xfrm>
            <a:off x="683568" y="3068960"/>
            <a:ext cx="3384376" cy="1440160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Friday</a:t>
            </a:r>
            <a:r>
              <a:rPr lang="pl-PL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pl-PL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Prostokąt zaokrąglony 6">
            <a:hlinkClick r:id="rId3" action="ppaction://hlinksldjump"/>
          </p:cNvPr>
          <p:cNvSpPr/>
          <p:nvPr/>
        </p:nvSpPr>
        <p:spPr>
          <a:xfrm>
            <a:off x="5004048" y="3068960"/>
            <a:ext cx="3384376" cy="1440160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Wednesday</a:t>
            </a:r>
            <a:endParaRPr lang="pl-PL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pole tekstowe 1"/>
          <p:cNvSpPr txBox="1"/>
          <p:nvPr/>
        </p:nvSpPr>
        <p:spPr>
          <a:xfrm>
            <a:off x="467544" y="6381328"/>
            <a:ext cx="86764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b="1" dirty="0" err="1"/>
              <a:t>Monday</a:t>
            </a:r>
            <a:r>
              <a:rPr lang="pl-PL" b="1" dirty="0"/>
              <a:t>, </a:t>
            </a:r>
            <a:r>
              <a:rPr lang="pl-PL" b="1" dirty="0" err="1"/>
              <a:t>Tuesday</a:t>
            </a:r>
            <a:r>
              <a:rPr lang="pl-PL" b="1" dirty="0"/>
              <a:t>, </a:t>
            </a:r>
            <a:r>
              <a:rPr lang="pl-PL" b="1" dirty="0" err="1"/>
              <a:t>Wednesday</a:t>
            </a:r>
            <a:r>
              <a:rPr lang="pl-PL" b="1" dirty="0"/>
              <a:t>, </a:t>
            </a:r>
            <a:r>
              <a:rPr lang="pl-PL" b="1" dirty="0" err="1"/>
              <a:t>Thursday</a:t>
            </a:r>
            <a:r>
              <a:rPr lang="pl-PL" b="1" dirty="0"/>
              <a:t>, </a:t>
            </a:r>
            <a:r>
              <a:rPr lang="pl-PL" b="1" dirty="0" err="1"/>
              <a:t>Friday</a:t>
            </a:r>
            <a:r>
              <a:rPr lang="pl-PL" b="1" dirty="0"/>
              <a:t>, </a:t>
            </a:r>
            <a:r>
              <a:rPr lang="pl-PL" b="1" dirty="0" err="1"/>
              <a:t>Saturday</a:t>
            </a:r>
            <a:r>
              <a:rPr lang="pl-PL" b="1" dirty="0"/>
              <a:t>, </a:t>
            </a:r>
            <a:r>
              <a:rPr lang="pl-PL" b="1" dirty="0" err="1"/>
              <a:t>Sunday</a:t>
            </a:r>
            <a:r>
              <a:rPr lang="pl-PL" b="1" dirty="0"/>
              <a:t>, </a:t>
            </a:r>
            <a:r>
              <a:rPr lang="pl-PL" b="1" dirty="0" err="1"/>
              <a:t>Monday</a:t>
            </a:r>
            <a:r>
              <a:rPr lang="pl-PL" b="1" dirty="0"/>
              <a:t>, </a:t>
            </a:r>
            <a:r>
              <a:rPr lang="pl-PL" b="1" dirty="0" err="1"/>
              <a:t>Tuesday</a:t>
            </a:r>
            <a:r>
              <a:rPr lang="pl-PL" b="1" dirty="0"/>
              <a:t> ….</a:t>
            </a:r>
          </a:p>
        </p:txBody>
      </p:sp>
    </p:spTree>
    <p:extLst>
      <p:ext uri="{BB962C8B-B14F-4D97-AF65-F5344CB8AC3E}">
        <p14:creationId xmlns:p14="http://schemas.microsoft.com/office/powerpoint/2010/main" val="3598007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2051720" y="1772816"/>
            <a:ext cx="5400600" cy="216024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sz="8000" b="1" dirty="0" err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Incorrect</a:t>
            </a:r>
            <a:endParaRPr lang="pl-PL" sz="5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Prostokąt zaokrąglony 5">
            <a:hlinkClick r:id="rId2" action="ppaction://hlinksldjump"/>
          </p:cNvPr>
          <p:cNvSpPr/>
          <p:nvPr/>
        </p:nvSpPr>
        <p:spPr>
          <a:xfrm>
            <a:off x="5724128" y="4581128"/>
            <a:ext cx="2952328" cy="1296144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Try</a:t>
            </a:r>
            <a:r>
              <a:rPr lang="pl-PL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again</a:t>
            </a:r>
            <a:endParaRPr lang="pl-PL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5215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04800" y="1554163"/>
            <a:ext cx="4843264" cy="2018854"/>
          </a:xfrm>
        </p:spPr>
        <p:txBody>
          <a:bodyPr/>
          <a:lstStyle/>
          <a:p>
            <a:pPr marL="0" indent="0">
              <a:buNone/>
            </a:pPr>
            <a:r>
              <a:rPr lang="pl-PL" sz="9600" b="1" dirty="0" err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Correct</a:t>
            </a:r>
            <a:endParaRPr lang="pl-PL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Prostokąt zaokrąglony 5"/>
          <p:cNvSpPr/>
          <p:nvPr/>
        </p:nvSpPr>
        <p:spPr>
          <a:xfrm>
            <a:off x="6609073" y="5373216"/>
            <a:ext cx="1872208" cy="1008112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3200" dirty="0" smtClean="0"/>
              <a:t>The </a:t>
            </a:r>
            <a:r>
              <a:rPr lang="pl-PL" sz="3200" dirty="0"/>
              <a:t>e</a:t>
            </a:r>
            <a:r>
              <a:rPr lang="pl-PL" sz="3200" dirty="0" smtClean="0"/>
              <a:t>nd </a:t>
            </a:r>
            <a:endParaRPr lang="pl-PL" sz="3200" dirty="0"/>
          </a:p>
        </p:txBody>
      </p:sp>
    </p:spTree>
    <p:extLst>
      <p:ext uri="{BB962C8B-B14F-4D97-AF65-F5344CB8AC3E}">
        <p14:creationId xmlns:p14="http://schemas.microsoft.com/office/powerpoint/2010/main" val="2490141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1008112"/>
          </a:xfrm>
        </p:spPr>
        <p:txBody>
          <a:bodyPr>
            <a:noAutofit/>
          </a:bodyPr>
          <a:lstStyle/>
          <a:p>
            <a:pPr algn="ctr"/>
            <a:r>
              <a:rPr lang="pl-PL" sz="6600" dirty="0" smtClean="0"/>
              <a:t>WEEK</a:t>
            </a:r>
            <a:endParaRPr lang="pl-PL" sz="66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04800" y="1554162"/>
            <a:ext cx="8515672" cy="453913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l-PL" sz="3600" b="1" dirty="0" err="1" smtClean="0">
                <a:solidFill>
                  <a:srgbClr val="FFFF00"/>
                </a:solidFill>
              </a:rPr>
              <a:t>Monday</a:t>
            </a:r>
            <a:r>
              <a:rPr lang="pl-PL" sz="3600" b="1" dirty="0" smtClean="0">
                <a:solidFill>
                  <a:srgbClr val="FFFF00"/>
                </a:solidFill>
              </a:rPr>
              <a:t> 	</a:t>
            </a:r>
            <a:r>
              <a:rPr lang="pl-PL" sz="3600" dirty="0" smtClean="0"/>
              <a:t>			</a:t>
            </a:r>
            <a:r>
              <a:rPr lang="pl-PL" sz="3600" b="1" dirty="0" smtClean="0"/>
              <a:t>środa</a:t>
            </a:r>
          </a:p>
          <a:p>
            <a:pPr marL="0" indent="0">
              <a:buNone/>
            </a:pPr>
            <a:r>
              <a:rPr lang="pl-PL" sz="3600" b="1" dirty="0" err="1" smtClean="0">
                <a:solidFill>
                  <a:srgbClr val="7030A0"/>
                </a:solidFill>
              </a:rPr>
              <a:t>Tuesday</a:t>
            </a:r>
            <a:r>
              <a:rPr lang="pl-PL" sz="3600" dirty="0" smtClean="0"/>
              <a:t>				</a:t>
            </a:r>
            <a:r>
              <a:rPr lang="pl-PL" sz="3600" b="1" dirty="0" smtClean="0"/>
              <a:t>poniedziałek</a:t>
            </a:r>
          </a:p>
          <a:p>
            <a:pPr marL="0" indent="0">
              <a:buNone/>
            </a:pPr>
            <a:r>
              <a:rPr lang="pl-PL" sz="3600" b="1" dirty="0" err="1" smtClean="0">
                <a:solidFill>
                  <a:srgbClr val="CC0000"/>
                </a:solidFill>
              </a:rPr>
              <a:t>Wednesday</a:t>
            </a:r>
            <a:r>
              <a:rPr lang="pl-PL" sz="3600" dirty="0" smtClean="0"/>
              <a:t>			</a:t>
            </a:r>
            <a:r>
              <a:rPr lang="pl-PL" sz="3600" b="1" dirty="0" smtClean="0"/>
              <a:t>wtorek</a:t>
            </a:r>
          </a:p>
          <a:p>
            <a:pPr marL="0" indent="0">
              <a:buNone/>
            </a:pPr>
            <a:r>
              <a:rPr lang="pl-PL" sz="3600" b="1" dirty="0" err="1" smtClean="0">
                <a:solidFill>
                  <a:srgbClr val="92D050"/>
                </a:solidFill>
              </a:rPr>
              <a:t>Thursday</a:t>
            </a:r>
            <a:r>
              <a:rPr lang="pl-PL" sz="3600" dirty="0" smtClean="0"/>
              <a:t>				</a:t>
            </a:r>
            <a:r>
              <a:rPr lang="pl-PL" sz="3600" b="1" dirty="0" smtClean="0"/>
              <a:t>sobota</a:t>
            </a:r>
          </a:p>
          <a:p>
            <a:pPr marL="0" indent="0">
              <a:buNone/>
            </a:pPr>
            <a:r>
              <a:rPr lang="pl-PL" sz="3600" b="1" dirty="0" err="1" smtClean="0">
                <a:solidFill>
                  <a:srgbClr val="FF0000"/>
                </a:solidFill>
              </a:rPr>
              <a:t>Friday</a:t>
            </a:r>
            <a:r>
              <a:rPr lang="pl-PL" sz="3600" dirty="0" smtClean="0"/>
              <a:t>				</a:t>
            </a:r>
            <a:r>
              <a:rPr lang="pl-PL" sz="3600" b="1" dirty="0" smtClean="0"/>
              <a:t>czwartek</a:t>
            </a:r>
          </a:p>
          <a:p>
            <a:pPr marL="0" indent="0">
              <a:buNone/>
            </a:pPr>
            <a:r>
              <a:rPr lang="pl-PL" sz="3600" b="1" dirty="0" err="1" smtClean="0">
                <a:solidFill>
                  <a:schemeClr val="accent1"/>
                </a:solidFill>
              </a:rPr>
              <a:t>Saturday</a:t>
            </a:r>
            <a:r>
              <a:rPr lang="pl-PL" sz="3600" dirty="0" smtClean="0"/>
              <a:t>				</a:t>
            </a:r>
            <a:r>
              <a:rPr lang="pl-PL" sz="3600" b="1" dirty="0" smtClean="0"/>
              <a:t>niedziela</a:t>
            </a:r>
          </a:p>
          <a:p>
            <a:pPr marL="0" indent="0">
              <a:buNone/>
            </a:pPr>
            <a:r>
              <a:rPr lang="pl-PL" sz="3600" b="1" dirty="0" err="1" smtClean="0">
                <a:solidFill>
                  <a:srgbClr val="00B050"/>
                </a:solidFill>
              </a:rPr>
              <a:t>Sunday</a:t>
            </a:r>
            <a:r>
              <a:rPr lang="pl-PL" sz="3600" b="1" dirty="0" smtClean="0">
                <a:solidFill>
                  <a:srgbClr val="00B050"/>
                </a:solidFill>
              </a:rPr>
              <a:t>	</a:t>
            </a:r>
            <a:r>
              <a:rPr lang="pl-PL" sz="3600" dirty="0" smtClean="0"/>
              <a:t>			</a:t>
            </a:r>
            <a:r>
              <a:rPr lang="pl-PL" sz="3600" b="1" dirty="0" smtClean="0"/>
              <a:t>piątek</a:t>
            </a:r>
            <a:endParaRPr lang="pl-PL" sz="3600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6326" y="2189885"/>
            <a:ext cx="596044" cy="4233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7816" y="2952452"/>
            <a:ext cx="514527" cy="521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3574" y="1606167"/>
            <a:ext cx="408484" cy="4207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6727" y="4244471"/>
            <a:ext cx="313506" cy="4704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6893" y="5421397"/>
            <a:ext cx="545982" cy="5760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2736" y="3627417"/>
            <a:ext cx="404688" cy="3679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6629" y="4802497"/>
            <a:ext cx="749697" cy="5538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981653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8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102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7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8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9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0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2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0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9" dur="2000" fill="hold"/>
                                        <p:tgtEl>
                                          <p:spTgt spid="103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0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0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1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10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ędrówka">
  <a:themeElements>
    <a:clrScheme name="Wędrówk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Wędrówk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ędrówk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875</TotalTime>
  <Words>234</Words>
  <Application>Microsoft Office PowerPoint</Application>
  <PresentationFormat>Pokaz na ekranie (4:3)</PresentationFormat>
  <Paragraphs>69</Paragraphs>
  <Slides>18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4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18</vt:i4>
      </vt:variant>
    </vt:vector>
  </HeadingPairs>
  <TitlesOfParts>
    <vt:vector size="23" baseType="lpstr">
      <vt:lpstr>Franklin Gothic Book</vt:lpstr>
      <vt:lpstr>Franklin Gothic Medium</vt:lpstr>
      <vt:lpstr>Times New Roman</vt:lpstr>
      <vt:lpstr>Wingdings 2</vt:lpstr>
      <vt:lpstr>Wędrówka</vt:lpstr>
      <vt:lpstr>Prezentacja programu PowerPoint</vt:lpstr>
      <vt:lpstr>Week</vt:lpstr>
      <vt:lpstr>Week</vt:lpstr>
      <vt:lpstr>Week</vt:lpstr>
      <vt:lpstr>Week</vt:lpstr>
      <vt:lpstr>Week</vt:lpstr>
      <vt:lpstr>Week</vt:lpstr>
      <vt:lpstr>Week</vt:lpstr>
      <vt:lpstr>Week quiz  Q.1</vt:lpstr>
      <vt:lpstr>Prezentacja programu PowerPoint</vt:lpstr>
      <vt:lpstr>Prezentacja programu PowerPoint</vt:lpstr>
      <vt:lpstr>Week quiz  Q.2</vt:lpstr>
      <vt:lpstr>Prezentacja programu PowerPoint</vt:lpstr>
      <vt:lpstr>Prezentacja programu PowerPoint</vt:lpstr>
      <vt:lpstr>Week quiz  Q.3</vt:lpstr>
      <vt:lpstr>Prezentacja programu PowerPoint</vt:lpstr>
      <vt:lpstr>Prezentacja programu PowerPoint</vt:lpstr>
      <vt:lpstr>WEEK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Week</dc:title>
  <dc:creator>Jacek</dc:creator>
  <cp:lastModifiedBy>Admin</cp:lastModifiedBy>
  <cp:revision>68</cp:revision>
  <dcterms:created xsi:type="dcterms:W3CDTF">2014-08-08T17:53:16Z</dcterms:created>
  <dcterms:modified xsi:type="dcterms:W3CDTF">2015-08-11T10:35:26Z</dcterms:modified>
</cp:coreProperties>
</file>