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67" r:id="rId3"/>
    <p:sldId id="260" r:id="rId4"/>
    <p:sldId id="269" r:id="rId5"/>
    <p:sldId id="270" r:id="rId6"/>
    <p:sldId id="271" r:id="rId7"/>
    <p:sldId id="273" r:id="rId8"/>
    <p:sldId id="262" r:id="rId9"/>
    <p:sldId id="272" r:id="rId10"/>
    <p:sldId id="276" r:id="rId11"/>
    <p:sldId id="274" r:id="rId12"/>
    <p:sldId id="278" r:id="rId13"/>
    <p:sldId id="275" r:id="rId14"/>
    <p:sldId id="263" r:id="rId15"/>
    <p:sldId id="264" r:id="rId16"/>
    <p:sldId id="265" r:id="rId17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77199" autoAdjust="0"/>
  </p:normalViewPr>
  <p:slideViewPr>
    <p:cSldViewPr snapToGrid="0">
      <p:cViewPr varScale="1">
        <p:scale>
          <a:sx n="57" d="100"/>
          <a:sy n="57" d="100"/>
        </p:scale>
        <p:origin x="180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E9CD27-EAA5-4349-86AD-4042527E0A9A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BBB95D-E3EE-4086-AE15-2F42B1B8B23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195438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BBB95D-E3EE-4086-AE15-2F42B1B8B23E}" type="slidenum">
              <a:rPr lang="pl-PL" smtClean="0"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375617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BBB95D-E3EE-4086-AE15-2F42B1B8B23E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480466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BBB95D-E3EE-4086-AE15-2F42B1B8B23E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834082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BBB95D-E3EE-4086-AE15-2F42B1B8B23E}" type="slidenum">
              <a:rPr lang="pl-P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543594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BBB95D-E3EE-4086-AE15-2F42B1B8B23E}" type="slidenum">
              <a:rPr lang="pl-P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652343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BBB95D-E3EE-4086-AE15-2F42B1B8B23E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703448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BBB95D-E3EE-4086-AE15-2F42B1B8B23E}" type="slidenum">
              <a:rPr lang="pl-PL" smtClean="0"/>
              <a:t>14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526096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BBB95D-E3EE-4086-AE15-2F42B1B8B23E}" type="slidenum">
              <a:rPr lang="pl-PL" smtClean="0"/>
              <a:t>15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39975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b="1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BBB95D-E3EE-4086-AE15-2F42B1B8B23E}" type="slidenum">
              <a:rPr lang="pl-PL" smtClean="0"/>
              <a:t>16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440779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6772B-7976-404F-AC03-C9821C1401D8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E1611-3600-48F2-8C9E-A5959A16C03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360755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6772B-7976-404F-AC03-C9821C1401D8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E1611-3600-48F2-8C9E-A5959A16C03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7085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6772B-7976-404F-AC03-C9821C1401D8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E1611-3600-48F2-8C9E-A5959A16C03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608737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6772B-7976-404F-AC03-C9821C1401D8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E1611-3600-48F2-8C9E-A5959A16C03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78417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6772B-7976-404F-AC03-C9821C1401D8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E1611-3600-48F2-8C9E-A5959A16C03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733916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6772B-7976-404F-AC03-C9821C1401D8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E1611-3600-48F2-8C9E-A5959A16C03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06542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6772B-7976-404F-AC03-C9821C1401D8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E1611-3600-48F2-8C9E-A5959A16C03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83761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6772B-7976-404F-AC03-C9821C1401D8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E1611-3600-48F2-8C9E-A5959A16C03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00333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6772B-7976-404F-AC03-C9821C1401D8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E1611-3600-48F2-8C9E-A5959A16C03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63910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6772B-7976-404F-AC03-C9821C1401D8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E1611-3600-48F2-8C9E-A5959A16C03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6500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6772B-7976-404F-AC03-C9821C1401D8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E1611-3600-48F2-8C9E-A5959A16C03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285286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F6772B-7976-404F-AC03-C9821C1401D8}" type="datetimeFigureOut">
              <a:rPr lang="pl-PL" smtClean="0"/>
              <a:t>2015-08-11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0E1611-3600-48F2-8C9E-A5959A16C034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320409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1" y="2878000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lasa </a:t>
            </a:r>
            <a:r>
              <a:rPr lang="pl-PL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</a:p>
          <a:p>
            <a:r>
              <a:rPr lang="pl-PL" sz="360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oduł </a:t>
            </a:r>
            <a:r>
              <a:rPr lang="pl-PL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pl-PL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l-PL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BODY</a:t>
            </a:r>
            <a:endParaRPr lang="pl-PL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4983866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 smtClean="0">
                <a:solidFill>
                  <a:schemeClr val="accent5">
                    <a:lumMod val="75000"/>
                  </a:scheme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 smtClean="0"/>
              <a:t>Projekt współfinansowany przez Europejski Fundusz Społeczny w ramach Programu Operacyjnego Kapitał Ludzki. </a:t>
            </a:r>
          </a:p>
          <a:p>
            <a:r>
              <a:rPr lang="pl-PL" sz="1200" dirty="0"/>
              <a:t>Priorytet III Wysoka jakość systemu </a:t>
            </a:r>
            <a:r>
              <a:rPr lang="pl-PL" sz="1200" dirty="0" smtClean="0"/>
              <a:t>oświaty, Działanie </a:t>
            </a:r>
            <a:r>
              <a:rPr lang="pl-PL" sz="1200" dirty="0"/>
              <a:t>3.3 Poprawa jakości </a:t>
            </a:r>
            <a:r>
              <a:rPr lang="pl-PL" sz="1200" dirty="0" smtClean="0"/>
              <a:t>kształcenia, Poddziałanie </a:t>
            </a:r>
            <a:r>
              <a:rPr lang="pl-PL" sz="1200" dirty="0"/>
              <a:t>3.3.4 Modernizacja treści i metod kształcenia – projekty konkursowe</a:t>
            </a:r>
            <a:r>
              <a:rPr lang="pl-PL" sz="1200" dirty="0" smtClean="0"/>
              <a:t>. </a:t>
            </a:r>
            <a:endParaRPr lang="pl-PL" sz="1200" dirty="0"/>
          </a:p>
        </p:txBody>
      </p:sp>
    </p:spTree>
    <p:extLst>
      <p:ext uri="{BB962C8B-B14F-4D97-AF65-F5344CB8AC3E}">
        <p14:creationId xmlns:p14="http://schemas.microsoft.com/office/powerpoint/2010/main" val="2248552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6" name="Symbol zastępczy zawartości 5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9405" y="0"/>
            <a:ext cx="10498097" cy="6994357"/>
          </a:xfrm>
        </p:spPr>
      </p:pic>
    </p:spTree>
    <p:extLst>
      <p:ext uri="{BB962C8B-B14F-4D97-AF65-F5344CB8AC3E}">
        <p14:creationId xmlns:p14="http://schemas.microsoft.com/office/powerpoint/2010/main" val="353617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26857" y="-2224966"/>
            <a:ext cx="9797714" cy="13816009"/>
          </a:xfrm>
          <a:prstGeom prst="rect">
            <a:avLst/>
          </a:prstGeo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329609" y="-3478367"/>
            <a:ext cx="9803218" cy="13814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677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736" y="2686079"/>
            <a:ext cx="4160528" cy="2630429"/>
          </a:xfrm>
        </p:spPr>
      </p:pic>
      <p:pic>
        <p:nvPicPr>
          <p:cNvPr id="4" name="Obraz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37744" y="-3391698"/>
            <a:ext cx="9803218" cy="13814733"/>
          </a:xfrm>
          <a:prstGeom prst="rect">
            <a:avLst/>
          </a:prstGeom>
        </p:spPr>
      </p:pic>
      <p:sp>
        <p:nvSpPr>
          <p:cNvPr id="3" name="Elipsa 2"/>
          <p:cNvSpPr/>
          <p:nvPr/>
        </p:nvSpPr>
        <p:spPr>
          <a:xfrm>
            <a:off x="6274577" y="4541256"/>
            <a:ext cx="377687" cy="388553"/>
          </a:xfrm>
          <a:prstGeom prst="ellipse">
            <a:avLst/>
          </a:prstGeom>
          <a:noFill/>
          <a:ln w="666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1" name="Elipsa 10"/>
          <p:cNvSpPr/>
          <p:nvPr/>
        </p:nvSpPr>
        <p:spPr>
          <a:xfrm>
            <a:off x="6791412" y="4541256"/>
            <a:ext cx="377687" cy="388553"/>
          </a:xfrm>
          <a:prstGeom prst="ellipse">
            <a:avLst/>
          </a:prstGeom>
          <a:noFill/>
          <a:ln w="666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2" name="Elipsa 11"/>
          <p:cNvSpPr/>
          <p:nvPr/>
        </p:nvSpPr>
        <p:spPr>
          <a:xfrm>
            <a:off x="7308247" y="4541256"/>
            <a:ext cx="377687" cy="388553"/>
          </a:xfrm>
          <a:prstGeom prst="ellipse">
            <a:avLst/>
          </a:prstGeom>
          <a:noFill/>
          <a:ln w="666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3" name="Elipsa 12"/>
          <p:cNvSpPr/>
          <p:nvPr/>
        </p:nvSpPr>
        <p:spPr>
          <a:xfrm>
            <a:off x="7836638" y="4541256"/>
            <a:ext cx="377687" cy="388553"/>
          </a:xfrm>
          <a:prstGeom prst="ellipse">
            <a:avLst/>
          </a:prstGeom>
          <a:noFill/>
          <a:ln w="666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Elipsa 19"/>
          <p:cNvSpPr/>
          <p:nvPr/>
        </p:nvSpPr>
        <p:spPr>
          <a:xfrm>
            <a:off x="7355458" y="5122230"/>
            <a:ext cx="377687" cy="388553"/>
          </a:xfrm>
          <a:prstGeom prst="ellipse">
            <a:avLst/>
          </a:prstGeom>
          <a:noFill/>
          <a:ln w="666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1" name="Elipsa 20"/>
          <p:cNvSpPr/>
          <p:nvPr/>
        </p:nvSpPr>
        <p:spPr>
          <a:xfrm>
            <a:off x="6791412" y="5122231"/>
            <a:ext cx="377687" cy="388553"/>
          </a:xfrm>
          <a:prstGeom prst="ellipse">
            <a:avLst/>
          </a:prstGeom>
          <a:noFill/>
          <a:ln w="666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81397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882 0.02361 L -0.37031 -0.4958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083" y="-25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594 0.02037 L -0.32761 0.0768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583" y="28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306 -0.05324 L 0.14809 -0.6638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49" y="-30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649 0.0213 L -0.15017 -0.4226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84" y="-2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097 -1.48148E-6 L -0.66545 -0.38356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233" y="-19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066 0.02801 L -0.39965 0.05602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58" y="13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  <p:bldP spid="12" grpId="0" animBg="1"/>
      <p:bldP spid="13" grpId="0" animBg="1"/>
      <p:bldP spid="20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62114" y="0"/>
            <a:ext cx="103037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838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72533" y="-86427"/>
            <a:ext cx="10416641" cy="6944427"/>
          </a:xfrm>
        </p:spPr>
      </p:pic>
      <p:sp>
        <p:nvSpPr>
          <p:cNvPr id="5" name="Prostokąt 4"/>
          <p:cNvSpPr/>
          <p:nvPr/>
        </p:nvSpPr>
        <p:spPr>
          <a:xfrm>
            <a:off x="4058652" y="4571999"/>
            <a:ext cx="2999873" cy="192505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-372534" y="-180469"/>
            <a:ext cx="10416641" cy="4752468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-463662" y="2691373"/>
            <a:ext cx="4588935" cy="498134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7022559" y="2148682"/>
            <a:ext cx="2985582" cy="4846633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4034143" y="6497052"/>
            <a:ext cx="3314923" cy="98065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00180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5001" y="0"/>
            <a:ext cx="9396296" cy="6978316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43580" y="2328626"/>
            <a:ext cx="10431160" cy="4767485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43580" y="0"/>
            <a:ext cx="10431160" cy="1347537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43580" y="1294031"/>
            <a:ext cx="5891244" cy="1347537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9475" y="1164313"/>
            <a:ext cx="2388105" cy="13475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011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0287001" cy="6858000"/>
          </a:xfrm>
        </p:spPr>
      </p:pic>
      <p:sp>
        <p:nvSpPr>
          <p:cNvPr id="3" name="Prostokąt 2"/>
          <p:cNvSpPr/>
          <p:nvPr/>
        </p:nvSpPr>
        <p:spPr>
          <a:xfrm>
            <a:off x="3465094" y="2598820"/>
            <a:ext cx="4203031" cy="23421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4940967"/>
            <a:ext cx="10431160" cy="1923301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41113"/>
            <a:ext cx="10431160" cy="3051243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56610"/>
            <a:ext cx="4203032" cy="2225470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93406" y="2792321"/>
            <a:ext cx="4203032" cy="2154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4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0182" y="-1"/>
            <a:ext cx="9404182" cy="7053137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43580" y="-212689"/>
            <a:ext cx="10431160" cy="2073573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15243" y="3526567"/>
            <a:ext cx="10431160" cy="3526569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15243" y="1296714"/>
            <a:ext cx="3755748" cy="3526569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1832" y="1168378"/>
            <a:ext cx="3755748" cy="3526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38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86207" y="-608307"/>
            <a:ext cx="13149061" cy="8494293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971302" y="4421283"/>
            <a:ext cx="11978491" cy="4511431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971302" y="-173612"/>
            <a:ext cx="11978491" cy="2793720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28896" y="2620108"/>
            <a:ext cx="4878293" cy="1976083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971302" y="2620108"/>
            <a:ext cx="5447863" cy="2037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9697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2294" y="-1715617"/>
            <a:ext cx="9256294" cy="9299694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02776" y="2598821"/>
            <a:ext cx="10437257" cy="4501085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46629" y="-295159"/>
            <a:ext cx="10437257" cy="1257685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7031" y="824548"/>
            <a:ext cx="4063597" cy="4501085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46629" y="962526"/>
            <a:ext cx="4388896" cy="1780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948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312782" cy="6858000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42" y="-164448"/>
            <a:ext cx="10290940" cy="2822981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605867"/>
            <a:ext cx="10290940" cy="2416581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50933" y="2336983"/>
            <a:ext cx="4983691" cy="2822981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9091" y="7107298"/>
            <a:ext cx="4983691" cy="2416581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1842" y="2028156"/>
            <a:ext cx="3103709" cy="2822981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3684" y="6798471"/>
            <a:ext cx="3103709" cy="2416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129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287000" cy="6858000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29000"/>
            <a:ext cx="10287000" cy="4511431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96515"/>
            <a:ext cx="10287000" cy="1585048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7333" y="1219201"/>
            <a:ext cx="4529667" cy="2209799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169367"/>
            <a:ext cx="3132667" cy="2259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9053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96215" y="0"/>
            <a:ext cx="10275453" cy="6858000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17839" y="4301067"/>
            <a:ext cx="11979678" cy="5611092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17839" y="-125427"/>
            <a:ext cx="11979678" cy="615758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4065" y="365126"/>
            <a:ext cx="5477774" cy="5240543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54625" y="490331"/>
            <a:ext cx="2734786" cy="5240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800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0574" y="0"/>
            <a:ext cx="10307616" cy="6858000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20889" y="-206032"/>
            <a:ext cx="11985775" cy="2392642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420889" y="3617843"/>
            <a:ext cx="11985775" cy="3240157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27374" y="1355415"/>
            <a:ext cx="5237512" cy="2392642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531830" y="1501843"/>
            <a:ext cx="5237512" cy="3240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878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59536" y="-219456"/>
            <a:ext cx="10616184" cy="7077456"/>
          </a:xfrm>
        </p:spPr>
      </p:pic>
    </p:spTree>
    <p:extLst>
      <p:ext uri="{BB962C8B-B14F-4D97-AF65-F5344CB8AC3E}">
        <p14:creationId xmlns:p14="http://schemas.microsoft.com/office/powerpoint/2010/main" val="1615544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523</TotalTime>
  <Words>64</Words>
  <Application>Microsoft Office PowerPoint</Application>
  <PresentationFormat>Pokaz na ekranie (4:3)</PresentationFormat>
  <Paragraphs>15</Paragraphs>
  <Slides>16</Slides>
  <Notes>9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Ewa Rumistrzewicz</dc:creator>
  <cp:lastModifiedBy>Admin</cp:lastModifiedBy>
  <cp:revision>54</cp:revision>
  <dcterms:created xsi:type="dcterms:W3CDTF">2014-10-29T10:20:40Z</dcterms:created>
  <dcterms:modified xsi:type="dcterms:W3CDTF">2015-08-11T10:33:19Z</dcterms:modified>
</cp:coreProperties>
</file>