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71" r:id="rId3"/>
    <p:sldId id="257" r:id="rId4"/>
    <p:sldId id="258" r:id="rId5"/>
    <p:sldId id="259" r:id="rId6"/>
    <p:sldId id="260" r:id="rId7"/>
    <p:sldId id="270" r:id="rId8"/>
    <p:sldId id="261" r:id="rId9"/>
    <p:sldId id="262" r:id="rId10"/>
    <p:sldId id="263" r:id="rId11"/>
    <p:sldId id="264" r:id="rId12"/>
    <p:sldId id="265" r:id="rId13"/>
    <p:sldId id="268" r:id="rId14"/>
    <p:sldId id="267" r:id="rId15"/>
    <p:sldId id="269" r:id="rId16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3E5"/>
    <a:srgbClr val="A28F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9" autoAdjust="0"/>
    <p:restoredTop sz="83303" autoAdjust="0"/>
  </p:normalViewPr>
  <p:slideViewPr>
    <p:cSldViewPr>
      <p:cViewPr varScale="1">
        <p:scale>
          <a:sx n="62" d="100"/>
          <a:sy n="62" d="100"/>
        </p:scale>
        <p:origin x="1662" y="66"/>
      </p:cViewPr>
      <p:guideLst>
        <p:guide orient="horz" pos="2160"/>
        <p:guide pos="216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1806" y="207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AA9F7CC-89D8-4A90-B9CC-9D125E722C3A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1537694-2D9B-4BAA-9410-31FE9C22757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5707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l-PL">
              <a:ea typeface="+mn-ea"/>
              <a:cs typeface="Arial" charset="0"/>
            </a:endParaRPr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l-PL">
              <a:ea typeface="+mn-ea"/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341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71600" y="1143000"/>
            <a:ext cx="4113213" cy="30845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400550"/>
            <a:ext cx="5484813" cy="35988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l-PL">
              <a:ea typeface="+mn-ea"/>
              <a:cs typeface="Arial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76E2505B-0F17-4475-B56C-B4BF43E1A67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714500" y="2863840"/>
            <a:ext cx="3429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 smtClean="0"/>
              <a:t>1. Praca</a:t>
            </a:r>
            <a:r>
              <a:rPr lang="pl-PL" baseline="0" dirty="0" smtClean="0"/>
              <a:t> plastyczna pt. „Podwodny świat”. Potrzebujemy farb, pędzla, kubeczka z wodą i niebieskiej kartki z bloku rysunkowego. Malujemy kartkę samą wodą tak aby ją delikatnie zmoczyć. Następnie ostrożnie należy zmiąć kartkę i rozłożyć  ją. Czekamy do jej wyschnięcia i malujemy podwodny świat farbami. Miłej </a:t>
            </a:r>
            <a:r>
              <a:rPr lang="pl-PL" baseline="0" dirty="0" err="1" smtClean="0"/>
              <a:t>zabawy!</a:t>
            </a:r>
            <a:r>
              <a:rPr lang="pl-PL" baseline="0" dirty="0" err="1" smtClean="0">
                <a:sym typeface="Wingdings" pitchFamily="2" charset="2"/>
              </a:rPr>
              <a:t>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02438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EAB7096-F929-420E-8A07-FF7A43A1CEC2}" type="slidenum">
              <a:rPr lang="pl-PL" smtClean="0">
                <a:ea typeface="Microsoft YaHei" charset="-122"/>
              </a:rPr>
              <a:pPr/>
              <a:t>2</a:t>
            </a:fld>
            <a:endParaRPr lang="pl-PL" smtClean="0">
              <a:ea typeface="Microsoft YaHei" charset="-122"/>
            </a:endParaRPr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638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D680D90-F97F-4E96-9D3E-0D47A0820CF8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6390" name="Symbol zastępczy notatek 6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604973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33739A6-43F0-4F25-98D5-8C1766E2078D}" type="slidenum">
              <a:rPr lang="pl-PL" smtClean="0">
                <a:ea typeface="Microsoft YaHei" charset="-122"/>
              </a:rPr>
              <a:pPr/>
              <a:t>3</a:t>
            </a:fld>
            <a:endParaRPr lang="pl-PL" smtClean="0">
              <a:ea typeface="Microsoft YaHei" charset="-122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17412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74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3313C0E-46E3-44F2-A998-01D9BFA4E517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7414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97259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124C72D-2144-485E-A57C-B90963240395}" type="slidenum">
              <a:rPr lang="pl-PL" smtClean="0">
                <a:ea typeface="Microsoft YaHei" charset="-122"/>
              </a:rPr>
              <a:pPr/>
              <a:t>4</a:t>
            </a:fld>
            <a:endParaRPr lang="pl-PL" smtClean="0">
              <a:ea typeface="Microsoft YaHei" charset="-122"/>
            </a:endParaRPr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18436" name="Text Box 2"/>
          <p:cNvSpPr txBox="1">
            <a:spLocks noChangeArrowheads="1"/>
          </p:cNvSpPr>
          <p:nvPr/>
        </p:nvSpPr>
        <p:spPr bwMode="auto">
          <a:xfrm>
            <a:off x="908050" y="4427538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1200">
                <a:solidFill>
                  <a:srgbClr val="000000"/>
                </a:solidFill>
                <a:latin typeface="Calibri" pitchFamily="32" charset="0"/>
              </a:rPr>
              <a:t>1. Uczniowie dopasowują odpowiednie ilustracje do podpisów. </a:t>
            </a:r>
          </a:p>
        </p:txBody>
      </p:sp>
      <p:sp>
        <p:nvSpPr>
          <p:cNvPr id="184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DB6AD51-E673-4602-B5F2-79C51197E4B9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8438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7435675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B8D82FD-A289-4497-BDDE-222DE41F84AA}" type="slidenum">
              <a:rPr lang="pl-PL" smtClean="0">
                <a:ea typeface="Microsoft YaHei" charset="-122"/>
              </a:rPr>
              <a:pPr/>
              <a:t>5</a:t>
            </a:fld>
            <a:endParaRPr lang="pl-PL" smtClean="0">
              <a:ea typeface="Microsoft YaHei" charset="-122"/>
            </a:endParaRPr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19460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1200">
                <a:solidFill>
                  <a:srgbClr val="000000"/>
                </a:solidFill>
                <a:latin typeface="Calibri" pitchFamily="32" charset="0"/>
              </a:rPr>
              <a:t>Czytamy zdania:</a:t>
            </a:r>
          </a:p>
          <a:p>
            <a:pPr>
              <a:spcBef>
                <a:spcPts val="450"/>
              </a:spcBef>
              <a:buFont typeface="Times New Roman" pitchFamily="16" charset="0"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1200">
                <a:solidFill>
                  <a:srgbClr val="000000"/>
                </a:solidFill>
                <a:latin typeface="Calibri" pitchFamily="32" charset="0"/>
              </a:rPr>
              <a:t>I wash my hands every day. I flush the toilet every day. I brush my teeth every day. I take a shower every day.  Pytamy co jeszcze dzieci robią codziennie używając przy tym wody. Podajemy im odpowiednie słownictwo, aby mogły utworzyc swoje zdanie. </a:t>
            </a:r>
          </a:p>
          <a:p>
            <a:pPr>
              <a:spcBef>
                <a:spcPts val="450"/>
              </a:spcBef>
              <a:buFont typeface="Times New Roman" pitchFamily="16" charset="0"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1200">
                <a:solidFill>
                  <a:srgbClr val="000000"/>
                </a:solidFill>
                <a:latin typeface="Calibri" pitchFamily="32" charset="0"/>
              </a:rPr>
              <a:t>Segregator – karta pracy</a:t>
            </a:r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E5ED054-8156-48A3-91D2-47081B82E549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9462" name="Symbol zastępczy notatek 6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020769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33739A6-43F0-4F25-98D5-8C1766E2078D}" type="slidenum">
              <a:rPr lang="pl-PL" smtClean="0">
                <a:ea typeface="Microsoft YaHei" charset="-122"/>
              </a:rPr>
              <a:pPr/>
              <a:t>6</a:t>
            </a:fld>
            <a:endParaRPr lang="pl-PL" smtClean="0">
              <a:ea typeface="Microsoft YaHei" charset="-122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17412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74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3313C0E-46E3-44F2-A998-01D9BFA4E517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17414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823703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F0748FA2-B97A-4CCE-A9A1-33199107A3AF}" type="slidenum">
              <a:rPr lang="pl-PL" smtClean="0">
                <a:ea typeface="Microsoft YaHei" charset="-122"/>
              </a:rPr>
              <a:pPr/>
              <a:t>7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0484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04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CEC2D87-3B60-4728-99DF-23FCBB39FFF3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0486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017404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D10E2EF1-253F-4ED1-9006-65ABBBFD3A19}" type="slidenum">
              <a:rPr lang="pl-PL" smtClean="0">
                <a:ea typeface="Microsoft YaHei" charset="-122"/>
              </a:rPr>
              <a:pPr/>
              <a:t>8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1508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AFB6702-828D-4330-A0DC-F75EF50965B3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1510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>
              <a:latin typeface="Calibri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827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69C8573-108F-41EF-BB87-8C3D42AA6004}" type="slidenum">
              <a:rPr lang="pl-PL" smtClean="0">
                <a:ea typeface="Microsoft YaHei" charset="-122"/>
              </a:rPr>
              <a:pPr/>
              <a:t>9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2532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2B41365-F579-4588-91DE-E675E7CC4E02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2534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880645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7A97E69-E7C6-4544-950D-1BC46654BEF0}" type="slidenum">
              <a:rPr lang="pl-PL" smtClean="0">
                <a:ea typeface="Microsoft YaHei" charset="-122"/>
              </a:rPr>
              <a:pPr/>
              <a:t>10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7AB8F7A-26F3-4EB2-BA31-B46AEC0CD64F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3558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>
              <a:latin typeface="Calibri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823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FF1F96BA-94DA-490A-8A44-678AA16DA236}" type="slidenum">
              <a:rPr lang="pl-PL" smtClean="0">
                <a:ea typeface="Microsoft YaHei" charset="-122"/>
              </a:rPr>
              <a:pPr/>
              <a:t>11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4580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458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4BDFD33-6541-45F4-9AEF-CD8B6AE878D3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4582" name="Symbol zastępczy notatek 5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1070599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1600" y="1143000"/>
            <a:ext cx="4113213" cy="3084513"/>
          </a:xfrm>
          <a:ln/>
        </p:spPr>
      </p:sp>
      <p:sp>
        <p:nvSpPr>
          <p:cNvPr id="2560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EACE9916-E294-4C59-8538-54AADC891B08}" type="slidenum">
              <a:rPr lang="pl-PL" smtClean="0"/>
              <a:pPr>
                <a:defRPr/>
              </a:pPr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36933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CDFAD8B-882B-4B4E-9A7D-15A31B1E75E0}" type="slidenum">
              <a:rPr lang="pl-PL" smtClean="0">
                <a:ea typeface="Microsoft YaHei" charset="-122"/>
              </a:rPr>
              <a:pPr/>
              <a:t>13</a:t>
            </a:fld>
            <a:endParaRPr lang="pl-PL" smtClean="0">
              <a:ea typeface="Microsoft YaHei" charset="-122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6628" name="Text Box 2"/>
          <p:cNvSpPr txBox="1">
            <a:spLocks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662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129CBBD-1E28-4312-8EEA-72E97E375B3E}" type="slidenum">
              <a:rPr lang="pl-PL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pl-PL" sz="120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26630" name="Symbol zastępczy notatek 6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5821043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3213" cy="3084513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76E2505B-0F17-4475-B56C-B4BF43E1A67F}" type="slidenum">
              <a:rPr lang="pl-PL" smtClean="0"/>
              <a:pPr>
                <a:defRPr/>
              </a:pPr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052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711" y="2130427"/>
            <a:ext cx="7772579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422" y="3886200"/>
            <a:ext cx="6401157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4C4CB-D96F-439B-90F4-48E864DA85E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FE542-E9DD-4BD0-A148-7A17FBF7AA7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618" y="4406901"/>
            <a:ext cx="777257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618" y="2906716"/>
            <a:ext cx="777257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3305A-39A7-494D-BAC9-3707DB6BE80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568" y="1825625"/>
            <a:ext cx="3884504" cy="4349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7359" y="1825625"/>
            <a:ext cx="3885693" cy="4349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D23ED-B47C-4D01-B5E9-BDD64AF77B2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144" y="274638"/>
            <a:ext cx="822971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144" y="1535113"/>
            <a:ext cx="40404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144" y="2174875"/>
            <a:ext cx="40404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215" y="1535113"/>
            <a:ext cx="404164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215" y="2174875"/>
            <a:ext cx="404164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C13E9-E2DD-46AE-8D06-4CC029DB8D9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D1B4A-26AB-408D-A062-FA31537B1A8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437C4-E1C8-4547-A9E5-2CBB6640774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141" y="273050"/>
            <a:ext cx="30083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4983" y="273051"/>
            <a:ext cx="511187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141" y="1435103"/>
            <a:ext cx="30083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34E00-A84A-457F-9818-DD39D5B9DBE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848" y="4800600"/>
            <a:ext cx="548568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848" y="612776"/>
            <a:ext cx="548568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848" y="5367338"/>
            <a:ext cx="548568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C4CD0-E533-496E-8562-70EA887B22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3F2D3-C699-4570-9334-4AE5E72267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2825" y="365126"/>
            <a:ext cx="1970228" cy="581025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569" y="365126"/>
            <a:ext cx="5799970" cy="581025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B18EA-3366-46F9-A01B-D48EFCA3292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9646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884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570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433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740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207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2269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871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591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8230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45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568" y="365126"/>
            <a:ext cx="7884483" cy="1323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568" y="1825625"/>
            <a:ext cx="7884483" cy="434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570" y="6356350"/>
            <a:ext cx="2055941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028555" y="6356351"/>
            <a:ext cx="3085699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l-PL"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110" y="6356350"/>
            <a:ext cx="2055941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579470CF-3764-42F3-A253-A2B7D398D0A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 Light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2015-08-07</a:t>
            </a:fld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96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lasa I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oduł 06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WATER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4898622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i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ea typeface="+mn-ea"/>
              </a:rPr>
              <a:t>PI Synergia początkowej nauki języka obcego z edukacją wczesnoszkolną i technologiami informacyjno-komunikacyjnymi.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sz="1200" dirty="0">
                <a:solidFill>
                  <a:prstClr val="black"/>
                </a:solidFill>
                <a:latin typeface="Calibri" panose="020F0502020204030204"/>
                <a:ea typeface="+mn-ea"/>
              </a:rPr>
              <a:t>Projekt współfinansowany przez Europejski Fundusz Społeczny w ramach Programu Operacyjnego Kapitał Ludzki.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l-PL" sz="1200" dirty="0">
                <a:solidFill>
                  <a:prstClr val="black"/>
                </a:solidFill>
                <a:latin typeface="Calibri" panose="020F0502020204030204"/>
                <a:ea typeface="+mn-ea"/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86354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051720" y="260648"/>
            <a:ext cx="5814327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WHO NEEDS WATER?</a:t>
            </a:r>
          </a:p>
        </p:txBody>
      </p:sp>
      <p:pic>
        <p:nvPicPr>
          <p:cNvPr id="3075" name="Picture 6" descr="C:\Users\kawus\Downloads\shutterstock_1722226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179" y="2060848"/>
            <a:ext cx="3008485" cy="252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7" descr="C:\Users\kawus\Downloads\shutterstock_60384679.ep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4507" y="2924178"/>
            <a:ext cx="2426177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2" descr="C:\Users\kawus\Downloads\shutterstock_107065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8183" y="2060848"/>
            <a:ext cx="2803285" cy="252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1907704" y="980728"/>
            <a:ext cx="6192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WHAT NEEDS WATER?</a:t>
            </a:r>
            <a:endParaRPr lang="pl-PL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663" y="415925"/>
            <a:ext cx="1886121" cy="322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549275"/>
            <a:ext cx="2069480" cy="2895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0" name="Picture 7"/>
          <p:cNvPicPr>
            <a:picLocks noChangeAspect="1" noChangeArrowheads="1"/>
          </p:cNvPicPr>
          <p:nvPr/>
        </p:nvPicPr>
        <p:blipFill>
          <a:blip r:embed="rId5" cstate="print"/>
          <a:srcRect l="49918" r="1254" b="53191"/>
          <a:stretch>
            <a:fillRect/>
          </a:stretch>
        </p:blipFill>
        <p:spPr bwMode="auto">
          <a:xfrm>
            <a:off x="3491648" y="3357563"/>
            <a:ext cx="2429751" cy="3168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7"/>
          <p:cNvPicPr>
            <a:picLocks noChangeAspect="1" noChangeArrowheads="1"/>
          </p:cNvPicPr>
          <p:nvPr/>
        </p:nvPicPr>
        <p:blipFill>
          <a:blip r:embed="rId5" cstate="print"/>
          <a:srcRect l="54207" t="46603" r="5388" b="2194"/>
          <a:stretch>
            <a:fillRect/>
          </a:stretch>
        </p:blipFill>
        <p:spPr bwMode="auto">
          <a:xfrm>
            <a:off x="6732240" y="3500439"/>
            <a:ext cx="1773668" cy="301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5" cstate="print"/>
          <a:srcRect t="52969" r="41406" b="2892"/>
          <a:stretch>
            <a:fillRect/>
          </a:stretch>
        </p:blipFill>
        <p:spPr bwMode="auto">
          <a:xfrm>
            <a:off x="6385607" y="534234"/>
            <a:ext cx="2466933" cy="2592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/>
          <a:srcRect r="49219" b="50562"/>
          <a:stretch>
            <a:fillRect/>
          </a:stretch>
        </p:blipFill>
        <p:spPr bwMode="auto">
          <a:xfrm>
            <a:off x="827585" y="3644900"/>
            <a:ext cx="2181924" cy="295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6549966" y="3284541"/>
            <a:ext cx="2594034" cy="1557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40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endParaRPr lang="pl-PL" sz="4000" b="1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1224136" cy="13681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0"/>
            <a:ext cx="1944216" cy="184482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7"/>
          <p:cNvPicPr>
            <a:picLocks noChangeAspect="1" noChangeArrowheads="1"/>
          </p:cNvPicPr>
          <p:nvPr/>
        </p:nvPicPr>
        <p:blipFill>
          <a:blip r:embed="rId5" cstate="print"/>
          <a:srcRect l="54207" t="46603" r="5388" b="2194"/>
          <a:stretch>
            <a:fillRect/>
          </a:stretch>
        </p:blipFill>
        <p:spPr bwMode="auto">
          <a:xfrm>
            <a:off x="341784" y="2171537"/>
            <a:ext cx="1853952" cy="246265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6" name="Picture 7"/>
          <p:cNvPicPr>
            <a:picLocks noChangeAspect="1" noChangeArrowheads="1"/>
          </p:cNvPicPr>
          <p:nvPr/>
        </p:nvPicPr>
        <p:blipFill>
          <a:blip r:embed="rId5" cstate="print"/>
          <a:srcRect t="52969" r="41406" b="2892"/>
          <a:stretch>
            <a:fillRect/>
          </a:stretch>
        </p:blipFill>
        <p:spPr bwMode="auto">
          <a:xfrm>
            <a:off x="6372200" y="0"/>
            <a:ext cx="2196752" cy="170080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 cstate="print"/>
          <a:srcRect l="49918" r="1254" b="53191"/>
          <a:stretch>
            <a:fillRect/>
          </a:stretch>
        </p:blipFill>
        <p:spPr bwMode="auto">
          <a:xfrm>
            <a:off x="3437874" y="2312527"/>
            <a:ext cx="2196244" cy="215989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8" name="Picture 7"/>
          <p:cNvPicPr>
            <a:picLocks noChangeAspect="1" noChangeArrowheads="1"/>
          </p:cNvPicPr>
          <p:nvPr/>
        </p:nvPicPr>
        <p:blipFill>
          <a:blip r:embed="rId5" cstate="print"/>
          <a:srcRect r="49219" b="50562"/>
          <a:stretch>
            <a:fillRect/>
          </a:stretch>
        </p:blipFill>
        <p:spPr bwMode="auto">
          <a:xfrm>
            <a:off x="6372200" y="2337582"/>
            <a:ext cx="2340768" cy="223179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9" name="pole tekstowe 10"/>
          <p:cNvSpPr txBox="1">
            <a:spLocks noChangeArrowheads="1"/>
          </p:cNvSpPr>
          <p:nvPr/>
        </p:nvSpPr>
        <p:spPr bwMode="auto">
          <a:xfrm>
            <a:off x="6660232" y="5229200"/>
            <a:ext cx="38167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brush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teeth</a:t>
            </a:r>
            <a:endParaRPr lang="pl-PL" sz="3600" dirty="0"/>
          </a:p>
        </p:txBody>
      </p:sp>
      <p:sp>
        <p:nvSpPr>
          <p:cNvPr id="5130" name="pole tekstowe 11"/>
          <p:cNvSpPr txBox="1">
            <a:spLocks noChangeArrowheads="1"/>
          </p:cNvSpPr>
          <p:nvPr/>
        </p:nvSpPr>
        <p:spPr bwMode="auto">
          <a:xfrm>
            <a:off x="179512" y="5949280"/>
            <a:ext cx="37445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flush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the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toilet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endParaRPr lang="pl-PL" sz="3600" dirty="0"/>
          </a:p>
        </p:txBody>
      </p:sp>
      <p:sp>
        <p:nvSpPr>
          <p:cNvPr id="5131" name="pole tekstowe 12"/>
          <p:cNvSpPr txBox="1">
            <a:spLocks noChangeArrowheads="1"/>
          </p:cNvSpPr>
          <p:nvPr/>
        </p:nvSpPr>
        <p:spPr bwMode="auto">
          <a:xfrm>
            <a:off x="5508104" y="6150114"/>
            <a:ext cx="32406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wash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hands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pl-PL" sz="3600" dirty="0"/>
          </a:p>
        </p:txBody>
      </p:sp>
      <p:sp>
        <p:nvSpPr>
          <p:cNvPr id="5132" name="pole tekstowe 13"/>
          <p:cNvSpPr txBox="1">
            <a:spLocks noChangeArrowheads="1"/>
          </p:cNvSpPr>
          <p:nvPr/>
        </p:nvSpPr>
        <p:spPr bwMode="auto">
          <a:xfrm>
            <a:off x="3419872" y="5229200"/>
            <a:ext cx="327602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have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a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shower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endParaRPr lang="pl-PL" sz="3600" dirty="0"/>
          </a:p>
        </p:txBody>
      </p:sp>
      <p:sp>
        <p:nvSpPr>
          <p:cNvPr id="5133" name="pole tekstowe 14"/>
          <p:cNvSpPr txBox="1">
            <a:spLocks noChangeArrowheads="1"/>
          </p:cNvSpPr>
          <p:nvPr/>
        </p:nvSpPr>
        <p:spPr bwMode="auto">
          <a:xfrm>
            <a:off x="3851920" y="5949280"/>
            <a:ext cx="14583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cook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endParaRPr lang="pl-PL" sz="3600" dirty="0"/>
          </a:p>
        </p:txBody>
      </p:sp>
      <p:sp>
        <p:nvSpPr>
          <p:cNvPr id="5134" name="pole tekstowe 15"/>
          <p:cNvSpPr txBox="1">
            <a:spLocks noChangeArrowheads="1"/>
          </p:cNvSpPr>
          <p:nvPr/>
        </p:nvSpPr>
        <p:spPr bwMode="auto">
          <a:xfrm>
            <a:off x="0" y="5157192"/>
            <a:ext cx="374441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mop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the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36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floor</a:t>
            </a:r>
            <a: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3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r>
              <a:rPr lang="pl-PL" sz="4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/>
            </a:r>
            <a:br>
              <a:rPr lang="pl-PL" sz="4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</a:br>
            <a:endParaRPr lang="pl-PL" sz="4000" dirty="0"/>
          </a:p>
        </p:txBody>
      </p:sp>
      <p:cxnSp>
        <p:nvCxnSpPr>
          <p:cNvPr id="16" name="Łącznik prosty 15"/>
          <p:cNvCxnSpPr/>
          <p:nvPr/>
        </p:nvCxnSpPr>
        <p:spPr bwMode="auto">
          <a:xfrm>
            <a:off x="0" y="5229200"/>
            <a:ext cx="9144000" cy="0"/>
          </a:xfrm>
          <a:prstGeom prst="line">
            <a:avLst/>
          </a:prstGeom>
          <a:solidFill>
            <a:srgbClr val="00B8FF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9 -0.01433 C 0.04548 -0.01595 0.04219 -0.01526 0.03298 -0.0208 C 0.01892 -0.02913 0.03854 -0.02196 0.02153 -0.02728 C 0.01059 -0.04185 0.00121 -0.06196 -0.01129 -0.07329 C -0.0132 -0.08323 -0.01702 -0.09156 -0.01945 -0.1015 C -0.01684 -0.12069 -0.01962 -0.12878 -0.00799 -0.13641 C 0.0243 -0.19491 0.12587 -0.17919 0.16406 -0.18011 C 0.17118 -0.1815 0.17882 -0.1808 0.18541 -0.1845 C 0.19479 -0.18959 0.20208 -0.19745 0.21163 -0.20208 C 0.22066 -0.2141 0.22673 -0.22589 0.23142 -0.24138 C 0.23281 -0.26635 0.23941 -0.30913 0.21666 -0.32 C 0.20156 -0.33479 0.18559 -0.33711 0.16736 -0.33965 C 0.12621 -0.34543 0.09114 -0.34705 0.04774 -0.3482 C 0.03871 -0.35028 0.03229 -0.3526 0.02482 -0.3593 C 0.01996 -0.36878 0.01736 -0.37896 0.01493 -0.38982 C 0.01389 -0.39422 0.01163 -0.40277 0.01163 -0.40254 C 0.01302 -0.41502 0.01562 -0.42219 0.01823 -0.43352 C 0.01701 -0.4504 0.01753 -0.45248 0.01493 -0.46612 C 0.01406 -0.47028 0.0085 -0.4837 0.00833 -0.48578 C 0.00746 -0.49664 0.00833 -0.50774 0.00833 -0.51861 " pathEditMode="relative" rAng="0" ptsTypes="fffffffffffffffffffA">
                                      <p:cBhvr>
                                        <p:cTn id="6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0" y="-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0.04485 C -0.00782 0.04092 -0.00504 0.03561 -0.00747 0.0252 C -0.00591 0.00347 -0.00643 -0.01896 -0.00261 -0.04023 C 4.44444E-6 -0.05503 0.01423 -0.0733 0.02361 -0.08185 C 0.03854 -0.09526 0.03194 -0.0874 0.04982 -0.09711 C 0.06302 -0.10428 0.07517 -0.11098 0.08923 -0.11468 C 0.10277 -0.11815 0.11666 -0.11792 0.1302 -0.12116 C 0.14982 -0.12578 0.13993 -0.12601 0.15972 -0.12763 C 0.17986 -0.12948 0.22031 -0.13202 0.22031 -0.13179 C 0.27118 -0.1311 0.32222 -0.13457 0.37291 -0.12763 C 0.39114 -0.12509 0.40868 -0.11769 0.42691 -0.11468 C 0.4335 -0.11168 0.4401 -0.1089 0.4467 -0.1059 C 0.45 -0.10451 0.45642 -0.1015 0.45642 -0.10127 C 0.46961 -0.08856 0.45538 -0.10081 0.47447 -0.09064 C 0.47621 -0.08971 0.4776 -0.0874 0.47934 -0.08624 C 0.48871 -0.08046 0.49809 -0.077 0.50729 -0.07098 C 0.51718 -0.07168 0.52708 -0.07145 0.5368 -0.07307 C 0.54427 -0.07445 0.54566 -0.07931 0.55156 -0.08393 C 0.5592 -0.08994 0.56753 -0.09549 0.57604 -0.09919 C 0.59236 -0.11353 0.60937 -0.11445 0.62864 -0.11676 C 0.63385 -0.13064 0.63993 -0.14243 0.64496 -0.15607 C 0.64444 -0.16254 0.64531 -0.16971 0.6434 -0.17572 C 0.6427 -0.17781 0.63975 -0.17642 0.63836 -0.17781 C 0.63385 -0.18243 0.63507 -0.18659 0.63507 -0.19307 " pathEditMode="relative" rAng="0" ptsTypes="fffffffffffffffffffffffA">
                                      <p:cBhvr>
                                        <p:cTn id="11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00" y="-1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69942E-6 C -0.01337 -0.00602 -0.01233 -0.00995 -0.02292 -0.02405 C -0.03177 -0.05018 -0.04427 -0.07515 -0.05087 -0.10266 C -0.05712 -0.12879 -0.05799 -0.14775 -0.06059 -0.17457 C -0.06372 -0.24255 -0.07552 -0.33711 -0.03767 -0.39307 C -0.02153 -0.41688 0.01753 -0.44324 0.03941 -0.45203 C 0.04653 -0.4548 0.06076 -0.46058 0.06076 -0.46035 C 0.08594 -0.45249 0.08351 -0.46313 0.10503 -0.46937 C 0.12899 -0.4763 0.15625 -0.47677 0.18038 -0.47815 C 0.20764 -0.47746 0.23507 -0.47607 0.26233 -0.47607 C 0.2717 -0.47607 0.28142 -0.47399 0.29028 -0.47815 C 0.29462 -0.48023 0.29566 -0.48833 0.29844 -0.49341 C 0.29948 -0.4955 0.30174 -0.49989 0.30174 -0.49966 C 0.29861 -0.51191 0.29184 -0.51353 0.28368 -0.51746 C 0.28316 -0.51954 0.28194 -0.52162 0.28194 -0.52393 C 0.28194 -0.52463 0.28715 -0.55052 0.28038 -0.54151 " pathEditMode="relative" rAng="0" ptsTypes="fffffffffffffffA">
                                      <p:cBhvr>
                                        <p:cTn id="16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0" y="-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4485 C -0.00781 0.02243 -0.02344 0.00832 -0.03698 -0.00971 C -0.04879 -0.02544 -0.05851 -0.0437 -0.06979 -0.05989 C -0.07327 -0.06474 -0.07795 -0.06798 -0.08125 -0.07307 C -0.09705 -0.09781 -0.10504 -0.12416 -0.1092 -0.15584 C -0.10834 -0.1896 -0.11111 -0.23307 -0.10261 -0.26728 C -0.09792 -0.3089 -0.10486 -0.25549 -0.09601 -0.29781 C -0.09236 -0.31468 -0.09149 -0.33318 -0.08785 -0.35029 C -0.08542 -0.36162 -0.08524 -0.37896 -0.07639 -0.38312 C -0.07118 -0.38983 -0.06684 -0.39515 -0.0599 -0.39838 C -0.05538 -0.4074 -0.05139 -0.4074 -0.04514 -0.41364 C -0.03837 -0.42035 -0.02309 -0.44925 -0.02066 -0.45734 C -0.0184 -0.46451 -0.01632 -0.47191 -0.01406 -0.47908 C -0.0125 -0.48393 -0.00747 -0.49226 -0.00747 -0.49202 C -0.0033 -0.50821 -0.00573 -0.50104 -0.00087 -0.51399 C 0.00087 -0.54035 -0.00087 -0.56601 -0.00087 -0.5926 " pathEditMode="relative" rAng="0" ptsTypes="fffffffffffffffA">
                                      <p:cBhvr>
                                        <p:cTn id="21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0" y="-3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59 -0.09272 C -0.07013 -0.10728 -0.07777 -0.12856 -0.08767 -0.14728 C -0.10017 -0.1711 -0.1125 -0.19792 -0.12708 -0.21942 C -0.13194 -0.22659 -0.13819 -0.23214 -0.1434 -0.23908 C -0.18454 -0.29387 -0.21111 -0.31468 -0.26805 -0.32208 C -0.29027 -0.32948 -0.30885 -0.3311 -0.33194 -0.33295 C -0.3618 -0.33827 -0.38784 -0.33642 -0.41875 -0.33503 C -0.43472 -0.33272 -0.46163 -0.32624 -0.47621 -0.31538 C -0.48003 -0.3126 -0.4835 -0.3089 -0.48767 -0.30682 C -0.49079 -0.3052 -0.49427 -0.30543 -0.49757 -0.30451 C -0.50798 -0.3015 -0.51718 -0.29665 -0.52708 -0.29156 C -0.53854 -0.28555 -0.54687 -0.27422 -0.55972 -0.2696 C -0.57465 -0.25642 -0.58402 -0.25434 -0.60243 -0.25434 " pathEditMode="relative" rAng="0" ptsTypes="ffffffffffffA">
                                      <p:cBhvr>
                                        <p:cTn id="26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1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5757 C -0.00365 -0.06705 -0.01267 -0.07468 -0.01788 -0.08601 C -0.0283 -0.1082 -0.03976 -0.12924 -0.05226 -0.14936 C -0.05504 -0.15375 -0.05712 -0.15907 -0.06042 -0.16254 C -0.06597 -0.16832 -0.07309 -0.17202 -0.07691 -0.17988 C -0.0816 -0.18959 -0.09184 -0.19722 -0.09983 -0.20184 C -0.11372 -0.20994 -0.12917 -0.21202 -0.1441 -0.21479 C -0.16042 -0.2141 -0.17691 -0.2141 -0.19323 -0.21271 C -0.20139 -0.21202 -0.20972 -0.20601 -0.21788 -0.20393 C -0.22326 -0.19907 -0.22865 -0.19745 -0.2342 -0.19306 C -0.24167 -0.18705 -0.24792 -0.18057 -0.25556 -0.17549 C -0.26146 -0.17156 -0.26389 -0.16531 -0.27031 -0.16254 C -0.27361 -0.14404 -0.26892 -0.16184 -0.27691 -0.14936 C -0.28177 -0.14196 -0.28542 -0.13317 -0.28993 -0.12531 C -0.29705 -0.11306 -0.30538 -0.10219 -0.31285 -0.0904 C -0.31597 -0.08531 -0.31649 -0.08115 -0.32101 -0.07722 C -0.32604 -0.07306 -0.33767 -0.06497 -0.3441 -0.06196 C -0.34601 -0.05942 -0.36129 -0.04416 -0.36372 -0.05549 C -0.36615 -0.06658 -0.36372 -0.07884 -0.36372 -0.0904 " pathEditMode="relative" rAng="0" ptsTypes="ffffffffffffffffffA">
                                      <p:cBhvr>
                                        <p:cTn id="31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0" y="-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</p:childTnLst>
        </p:cTn>
      </p:par>
    </p:tnLst>
    <p:bldLst>
      <p:bldP spid="5129" grpId="0"/>
      <p:bldP spid="5130" grpId="0"/>
      <p:bldP spid="5131" grpId="0"/>
      <p:bldP spid="5132" grpId="0"/>
      <p:bldP spid="5133" grpId="0"/>
      <p:bldP spid="5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28570" y="317503"/>
            <a:ext cx="7885674" cy="1419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 rot="10800000">
            <a:off x="198084" y="1700808"/>
            <a:ext cx="538092" cy="2120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228600" indent="-227013">
              <a:lnSpc>
                <a:spcPct val="90000"/>
              </a:lnSpc>
              <a:spcBef>
                <a:spcPts val="1000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96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</a:t>
            </a: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5273987" y="2924944"/>
            <a:ext cx="2771415" cy="19411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60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every</a:t>
            </a:r>
            <a:r>
              <a:rPr lang="pl-PL" sz="6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pl-PL" sz="6000" b="1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day</a:t>
            </a:r>
            <a:r>
              <a:rPr lang="pl-PL" sz="6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</p:txBody>
      </p:sp>
      <p:pic>
        <p:nvPicPr>
          <p:cNvPr id="6149" name="Picture 7"/>
          <p:cNvPicPr>
            <a:picLocks noChangeAspect="1" noChangeArrowheads="1"/>
          </p:cNvPicPr>
          <p:nvPr/>
        </p:nvPicPr>
        <p:blipFill>
          <a:blip r:embed="rId3" cstate="print"/>
          <a:srcRect l="54207" t="46603" r="5388" b="2194"/>
          <a:stretch>
            <a:fillRect/>
          </a:stretch>
        </p:blipFill>
        <p:spPr bwMode="auto">
          <a:xfrm>
            <a:off x="2141656" y="3"/>
            <a:ext cx="1620229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3" cstate="print"/>
          <a:srcRect r="49219" b="50562"/>
          <a:stretch>
            <a:fillRect/>
          </a:stretch>
        </p:blipFill>
        <p:spPr bwMode="auto">
          <a:xfrm>
            <a:off x="3274612" y="4113076"/>
            <a:ext cx="1890467" cy="2990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 cstate="print"/>
          <a:srcRect l="49918" r="1254" b="53191"/>
          <a:stretch>
            <a:fillRect/>
          </a:stretch>
        </p:blipFill>
        <p:spPr bwMode="auto">
          <a:xfrm>
            <a:off x="1979712" y="2708920"/>
            <a:ext cx="1884030" cy="266392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2" name="Picture 7"/>
          <p:cNvPicPr>
            <a:picLocks noChangeAspect="1" noChangeArrowheads="1"/>
          </p:cNvPicPr>
          <p:nvPr/>
        </p:nvPicPr>
        <p:blipFill>
          <a:blip r:embed="rId3" cstate="print"/>
          <a:srcRect t="52969" r="41406" b="2892"/>
          <a:stretch>
            <a:fillRect/>
          </a:stretch>
        </p:blipFill>
        <p:spPr bwMode="auto">
          <a:xfrm>
            <a:off x="3384509" y="1341441"/>
            <a:ext cx="2202369" cy="244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cxnSp>
        <p:nvCxnSpPr>
          <p:cNvPr id="10" name="Łącznik prosty ze strzałką 9"/>
          <p:cNvCxnSpPr/>
          <p:nvPr/>
        </p:nvCxnSpPr>
        <p:spPr bwMode="auto">
          <a:xfrm flipV="1">
            <a:off x="900070" y="1772816"/>
            <a:ext cx="791610" cy="1008112"/>
          </a:xfrm>
          <a:prstGeom prst="straightConnector1">
            <a:avLst/>
          </a:prstGeom>
          <a:solidFill>
            <a:srgbClr val="00B8FF"/>
          </a:solidFill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Łącznik prosty ze strzałką 11"/>
          <p:cNvCxnSpPr/>
          <p:nvPr/>
        </p:nvCxnSpPr>
        <p:spPr bwMode="auto">
          <a:xfrm flipV="1">
            <a:off x="1008069" y="2852936"/>
            <a:ext cx="1691723" cy="432048"/>
          </a:xfrm>
          <a:prstGeom prst="straightConnector1">
            <a:avLst/>
          </a:prstGeom>
          <a:solidFill>
            <a:srgbClr val="00B8FF"/>
          </a:solidFill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Łącznik prosty ze strzałką 13"/>
          <p:cNvCxnSpPr/>
          <p:nvPr/>
        </p:nvCxnSpPr>
        <p:spPr bwMode="auto">
          <a:xfrm>
            <a:off x="755576" y="3645024"/>
            <a:ext cx="1404536" cy="936104"/>
          </a:xfrm>
          <a:prstGeom prst="straightConnector1">
            <a:avLst/>
          </a:prstGeom>
          <a:solidFill>
            <a:srgbClr val="00B8FF"/>
          </a:solidFill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Łącznik prosty ze strzałką 17"/>
          <p:cNvCxnSpPr/>
          <p:nvPr/>
        </p:nvCxnSpPr>
        <p:spPr bwMode="auto">
          <a:xfrm>
            <a:off x="467544" y="4581128"/>
            <a:ext cx="2537952" cy="1656184"/>
          </a:xfrm>
          <a:prstGeom prst="straightConnector1">
            <a:avLst/>
          </a:prstGeom>
          <a:solidFill>
            <a:srgbClr val="00B8FF"/>
          </a:solidFill>
          <a:ln w="1778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0" name="Uśmiechnięta buźka 19"/>
          <p:cNvSpPr/>
          <p:nvPr/>
        </p:nvSpPr>
        <p:spPr bwMode="auto">
          <a:xfrm>
            <a:off x="8081933" y="2276872"/>
            <a:ext cx="431992" cy="576064"/>
          </a:xfrm>
          <a:prstGeom prst="smileyFac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1" name="Uśmiechnięta buźka 20"/>
          <p:cNvSpPr/>
          <p:nvPr/>
        </p:nvSpPr>
        <p:spPr bwMode="auto">
          <a:xfrm>
            <a:off x="8081933" y="4293096"/>
            <a:ext cx="431992" cy="576064"/>
          </a:xfrm>
          <a:prstGeom prst="smileyFac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2" name="Uśmiechnięta buźka 21"/>
          <p:cNvSpPr/>
          <p:nvPr/>
        </p:nvSpPr>
        <p:spPr bwMode="auto">
          <a:xfrm>
            <a:off x="8081933" y="5805264"/>
            <a:ext cx="431992" cy="576064"/>
          </a:xfrm>
          <a:prstGeom prst="smileyFac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3" name="Uśmiechnięta buźka 22"/>
          <p:cNvSpPr/>
          <p:nvPr/>
        </p:nvSpPr>
        <p:spPr bwMode="auto">
          <a:xfrm>
            <a:off x="8135932" y="836712"/>
            <a:ext cx="431992" cy="576064"/>
          </a:xfrm>
          <a:prstGeom prst="smileyFac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4" name="Gwiazda 5-ramienna 23"/>
          <p:cNvSpPr/>
          <p:nvPr/>
        </p:nvSpPr>
        <p:spPr bwMode="auto">
          <a:xfrm>
            <a:off x="7811938" y="260648"/>
            <a:ext cx="1079979" cy="1656184"/>
          </a:xfrm>
          <a:prstGeom prst="star5">
            <a:avLst/>
          </a:prstGeom>
          <a:solidFill>
            <a:srgbClr val="00B05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5" name="Gwiazda 5-ramienna 24"/>
          <p:cNvSpPr/>
          <p:nvPr/>
        </p:nvSpPr>
        <p:spPr bwMode="auto">
          <a:xfrm>
            <a:off x="7757939" y="1700808"/>
            <a:ext cx="1079979" cy="1656184"/>
          </a:xfrm>
          <a:prstGeom prst="star5">
            <a:avLst/>
          </a:prstGeom>
          <a:solidFill>
            <a:srgbClr val="00B05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6" name="Gwiazda 5-ramienna 25"/>
          <p:cNvSpPr/>
          <p:nvPr/>
        </p:nvSpPr>
        <p:spPr bwMode="auto">
          <a:xfrm>
            <a:off x="7740352" y="3717032"/>
            <a:ext cx="1079979" cy="1656184"/>
          </a:xfrm>
          <a:prstGeom prst="star5">
            <a:avLst/>
          </a:prstGeom>
          <a:solidFill>
            <a:srgbClr val="00B05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7" name="Gwiazda 5-ramienna 26"/>
          <p:cNvSpPr/>
          <p:nvPr/>
        </p:nvSpPr>
        <p:spPr bwMode="auto">
          <a:xfrm>
            <a:off x="7757939" y="5201816"/>
            <a:ext cx="1079979" cy="1656184"/>
          </a:xfrm>
          <a:prstGeom prst="star5">
            <a:avLst>
              <a:gd name="adj" fmla="val 19917"/>
              <a:gd name="hf" fmla="val 105146"/>
              <a:gd name="vf" fmla="val 110557"/>
            </a:avLst>
          </a:prstGeom>
          <a:solidFill>
            <a:srgbClr val="00B05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72" y="3612219"/>
            <a:ext cx="1241976" cy="23370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012" y="836715"/>
            <a:ext cx="1403973" cy="21518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0" name="Picture 7"/>
          <p:cNvPicPr>
            <a:picLocks noChangeAspect="1" noChangeArrowheads="1"/>
          </p:cNvPicPr>
          <p:nvPr/>
        </p:nvPicPr>
        <p:blipFill>
          <a:blip r:embed="rId5" cstate="print"/>
          <a:srcRect l="49918" r="1254" b="53191"/>
          <a:stretch>
            <a:fillRect/>
          </a:stretch>
        </p:blipFill>
        <p:spPr bwMode="auto">
          <a:xfrm>
            <a:off x="6515963" y="3717034"/>
            <a:ext cx="1781965" cy="252020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7"/>
          <p:cNvPicPr>
            <a:picLocks noChangeAspect="1" noChangeArrowheads="1"/>
          </p:cNvPicPr>
          <p:nvPr/>
        </p:nvPicPr>
        <p:blipFill>
          <a:blip r:embed="rId5" cstate="print"/>
          <a:srcRect l="54207" t="46603" r="5388" b="2194"/>
          <a:stretch>
            <a:fillRect/>
          </a:stretch>
        </p:blipFill>
        <p:spPr bwMode="auto">
          <a:xfrm>
            <a:off x="4248008" y="3544515"/>
            <a:ext cx="1187976" cy="221948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5" cstate="print"/>
          <a:srcRect t="52969" r="41406" b="2892"/>
          <a:stretch>
            <a:fillRect/>
          </a:stretch>
        </p:blipFill>
        <p:spPr bwMode="auto">
          <a:xfrm>
            <a:off x="414080" y="692699"/>
            <a:ext cx="2332131" cy="2592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/>
          <a:srcRect r="49219" b="50562"/>
          <a:stretch>
            <a:fillRect/>
          </a:stretch>
        </p:blipFill>
        <p:spPr bwMode="auto">
          <a:xfrm>
            <a:off x="6191971" y="332656"/>
            <a:ext cx="1604408" cy="230425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251520" y="548680"/>
            <a:ext cx="2684484" cy="26264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276027" y="548680"/>
            <a:ext cx="2684484" cy="262646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459516" y="548680"/>
            <a:ext cx="2684484" cy="262646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323528" y="3573016"/>
            <a:ext cx="2684484" cy="262646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330024" y="3645024"/>
            <a:ext cx="2684484" cy="262646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6299969" y="3645024"/>
            <a:ext cx="2591950" cy="2664296"/>
          </a:xfrm>
          <a:prstGeom prst="rect">
            <a:avLst/>
          </a:prstGeom>
          <a:solidFill>
            <a:srgbClr val="F5A3E5"/>
          </a:solidFill>
          <a:ln>
            <a:solidFill>
              <a:srgbClr val="F5A3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628570" y="317503"/>
            <a:ext cx="7885674" cy="1419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628570" y="4979991"/>
            <a:ext cx="7885674" cy="1196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228600" indent="-227013">
              <a:lnSpc>
                <a:spcPct val="90000"/>
              </a:lnSpc>
              <a:spcBef>
                <a:spcPts val="1000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</a:tabLst>
            </a:pPr>
            <a:endParaRPr lang="pl-PL" sz="4400" b="1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228600" indent="-227013">
              <a:lnSpc>
                <a:spcPct val="90000"/>
              </a:lnSpc>
              <a:spcBef>
                <a:spcPts val="1000"/>
              </a:spcBef>
              <a:buFont typeface="Arial" charset="0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</a:tabLst>
            </a:pPr>
            <a:endParaRPr lang="pl-PL" sz="4400" b="1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3136889" y="1847851"/>
            <a:ext cx="2859510" cy="314150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660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660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660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060" y="2636915"/>
            <a:ext cx="1723800" cy="3132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8027" y="1988840"/>
            <a:ext cx="1969037" cy="3881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1385707" cy="243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990" y="1196752"/>
            <a:ext cx="1926180" cy="4679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7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8772" y="563566"/>
            <a:ext cx="1994038" cy="5330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8" name="Text Box 9"/>
          <p:cNvSpPr txBox="1">
            <a:spLocks noChangeArrowheads="1"/>
          </p:cNvSpPr>
          <p:nvPr/>
        </p:nvSpPr>
        <p:spPr bwMode="auto">
          <a:xfrm>
            <a:off x="1867850" y="4298950"/>
            <a:ext cx="991661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2L</a:t>
            </a:r>
          </a:p>
        </p:txBody>
      </p:sp>
      <p:sp>
        <p:nvSpPr>
          <p:cNvPr id="7179" name="Text Box 10"/>
          <p:cNvSpPr txBox="1">
            <a:spLocks noChangeArrowheads="1"/>
          </p:cNvSpPr>
          <p:nvPr/>
        </p:nvSpPr>
        <p:spPr bwMode="auto">
          <a:xfrm>
            <a:off x="3501174" y="4279900"/>
            <a:ext cx="1182136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3L</a:t>
            </a:r>
          </a:p>
        </p:txBody>
      </p:sp>
      <p:sp>
        <p:nvSpPr>
          <p:cNvPr id="7180" name="Text Box 11"/>
          <p:cNvSpPr txBox="1">
            <a:spLocks noChangeArrowheads="1"/>
          </p:cNvSpPr>
          <p:nvPr/>
        </p:nvSpPr>
        <p:spPr bwMode="auto">
          <a:xfrm>
            <a:off x="5292080" y="4077072"/>
            <a:ext cx="1409424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5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4L</a:t>
            </a:r>
          </a:p>
        </p:txBody>
      </p:sp>
      <p:sp>
        <p:nvSpPr>
          <p:cNvPr id="7181" name="Text Box 12"/>
          <p:cNvSpPr txBox="1">
            <a:spLocks noChangeArrowheads="1"/>
          </p:cNvSpPr>
          <p:nvPr/>
        </p:nvSpPr>
        <p:spPr bwMode="auto">
          <a:xfrm>
            <a:off x="7338058" y="3910013"/>
            <a:ext cx="1804752" cy="10178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6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5L</a:t>
            </a:r>
          </a:p>
        </p:txBody>
      </p:sp>
      <p:sp>
        <p:nvSpPr>
          <p:cNvPr id="7182" name="Text Box 13"/>
          <p:cNvSpPr txBox="1">
            <a:spLocks noChangeArrowheads="1"/>
          </p:cNvSpPr>
          <p:nvPr/>
        </p:nvSpPr>
        <p:spPr bwMode="auto">
          <a:xfrm>
            <a:off x="175000" y="4109817"/>
            <a:ext cx="1228648" cy="131330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4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         </a:t>
            </a:r>
            <a:r>
              <a:rPr lang="pl-PL" sz="4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1 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3363"/>
            <a:ext cx="1385707" cy="243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8037" y="0"/>
            <a:ext cx="1723800" cy="3132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2947605" y="1633538"/>
            <a:ext cx="991661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2L</a:t>
            </a:r>
          </a:p>
        </p:txBody>
      </p:sp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4963" y="2976566"/>
            <a:ext cx="1969037" cy="3881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2013" y="2179638"/>
            <a:ext cx="1926180" cy="4678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9" name="Text Box 6"/>
          <p:cNvSpPr txBox="1">
            <a:spLocks noChangeArrowheads="1"/>
          </p:cNvSpPr>
          <p:nvPr/>
        </p:nvSpPr>
        <p:spPr bwMode="auto">
          <a:xfrm>
            <a:off x="4211960" y="4869160"/>
            <a:ext cx="1440160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5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4L</a:t>
            </a:r>
          </a:p>
        </p:txBody>
      </p:sp>
      <p:sp>
        <p:nvSpPr>
          <p:cNvPr id="8200" name="Text Box 7"/>
          <p:cNvSpPr txBox="1">
            <a:spLocks noChangeArrowheads="1"/>
          </p:cNvSpPr>
          <p:nvPr/>
        </p:nvSpPr>
        <p:spPr bwMode="auto">
          <a:xfrm>
            <a:off x="7487945" y="5157192"/>
            <a:ext cx="1182136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3L</a:t>
            </a:r>
          </a:p>
        </p:txBody>
      </p:sp>
      <p:sp>
        <p:nvSpPr>
          <p:cNvPr id="8201" name="Text Box 8"/>
          <p:cNvSpPr txBox="1">
            <a:spLocks noChangeArrowheads="1"/>
          </p:cNvSpPr>
          <p:nvPr/>
        </p:nvSpPr>
        <p:spPr bwMode="auto">
          <a:xfrm>
            <a:off x="2" y="434976"/>
            <a:ext cx="1115614" cy="190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4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         </a:t>
            </a:r>
            <a:r>
              <a:rPr lang="pl-PL" sz="4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1 L</a:t>
            </a:r>
          </a:p>
        </p:txBody>
      </p:sp>
      <p:sp>
        <p:nvSpPr>
          <p:cNvPr id="8202" name="Rectangle 9"/>
          <p:cNvSpPr>
            <a:spLocks noChangeArrowheads="1"/>
          </p:cNvSpPr>
          <p:nvPr/>
        </p:nvSpPr>
        <p:spPr bwMode="auto">
          <a:xfrm>
            <a:off x="1386061" y="1124747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5921975" y="4293099"/>
            <a:ext cx="1141363" cy="161959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1710057" y="188641"/>
            <a:ext cx="773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" y="3861048"/>
            <a:ext cx="6835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6299967" y="2780928"/>
            <a:ext cx="863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0" y="5229200"/>
            <a:ext cx="827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2065" y="3789041"/>
            <a:ext cx="485991" cy="1068443"/>
          </a:xfrm>
          <a:prstGeom prst="rect">
            <a:avLst/>
          </a:prstGeom>
          <a:noFill/>
        </p:spPr>
      </p:pic>
      <p:pic>
        <p:nvPicPr>
          <p:cNvPr id="36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196045" y="3861049"/>
            <a:ext cx="491303" cy="1080120"/>
          </a:xfrm>
          <a:prstGeom prst="rect">
            <a:avLst/>
          </a:prstGeom>
          <a:noFill/>
        </p:spPr>
      </p:pic>
      <p:pic>
        <p:nvPicPr>
          <p:cNvPr id="37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86062" y="5085185"/>
            <a:ext cx="485991" cy="1068443"/>
          </a:xfrm>
          <a:prstGeom prst="rect">
            <a:avLst/>
          </a:prstGeom>
          <a:noFill/>
        </p:spPr>
      </p:pic>
      <p:pic>
        <p:nvPicPr>
          <p:cNvPr id="38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196045" y="5085184"/>
            <a:ext cx="491303" cy="10801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7820" y="2179638"/>
            <a:ext cx="1926180" cy="4678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7359" y="3803650"/>
            <a:ext cx="1791658" cy="305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969037" cy="3881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52034" y="1556792"/>
            <a:ext cx="1283327" cy="243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3059832" y="2276872"/>
            <a:ext cx="1025924" cy="131330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4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         </a:t>
            </a:r>
            <a:r>
              <a:rPr lang="pl-PL" sz="4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1 L</a:t>
            </a:r>
          </a:p>
        </p:txBody>
      </p:sp>
      <p:sp>
        <p:nvSpPr>
          <p:cNvPr id="9223" name="Text Box 6"/>
          <p:cNvSpPr txBox="1">
            <a:spLocks noChangeArrowheads="1"/>
          </p:cNvSpPr>
          <p:nvPr/>
        </p:nvSpPr>
        <p:spPr bwMode="auto">
          <a:xfrm>
            <a:off x="4580932" y="5408613"/>
            <a:ext cx="992852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2L</a:t>
            </a:r>
          </a:p>
        </p:txBody>
      </p:sp>
      <p:sp>
        <p:nvSpPr>
          <p:cNvPr id="9224" name="Text Box 7"/>
          <p:cNvSpPr txBox="1">
            <a:spLocks noChangeArrowheads="1"/>
          </p:cNvSpPr>
          <p:nvPr/>
        </p:nvSpPr>
        <p:spPr bwMode="auto">
          <a:xfrm>
            <a:off x="395238" y="2166939"/>
            <a:ext cx="1048804" cy="757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3L</a:t>
            </a:r>
            <a:endParaRPr lang="pl-PL" sz="4800" b="1" dirty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9225" name="Text Box 8"/>
          <p:cNvSpPr txBox="1">
            <a:spLocks noChangeArrowheads="1"/>
          </p:cNvSpPr>
          <p:nvPr/>
        </p:nvSpPr>
        <p:spPr bwMode="auto">
          <a:xfrm>
            <a:off x="7308304" y="5373216"/>
            <a:ext cx="1619672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5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4L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144087" y="4509120"/>
            <a:ext cx="755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088048" y="1196752"/>
            <a:ext cx="683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144086" y="5373216"/>
            <a:ext cx="827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299967" y="3429002"/>
            <a:ext cx="648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pl-PL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70066" y="4365105"/>
            <a:ext cx="485991" cy="1068443"/>
          </a:xfrm>
          <a:prstGeom prst="rect">
            <a:avLst/>
          </a:prstGeom>
          <a:noFill/>
        </p:spPr>
      </p:pic>
      <p:pic>
        <p:nvPicPr>
          <p:cNvPr id="21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142049" y="4365104"/>
            <a:ext cx="491303" cy="1080120"/>
          </a:xfrm>
          <a:prstGeom prst="rect">
            <a:avLst/>
          </a:prstGeom>
          <a:noFill/>
        </p:spPr>
      </p:pic>
      <p:pic>
        <p:nvPicPr>
          <p:cNvPr id="22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24066" y="5373219"/>
            <a:ext cx="485991" cy="1068443"/>
          </a:xfrm>
          <a:prstGeom prst="rect">
            <a:avLst/>
          </a:prstGeom>
          <a:noFill/>
        </p:spPr>
      </p:pic>
      <p:pic>
        <p:nvPicPr>
          <p:cNvPr id="23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196045" y="5373216"/>
            <a:ext cx="491303" cy="1080120"/>
          </a:xfrm>
          <a:prstGeom prst="rect">
            <a:avLst/>
          </a:prstGeom>
          <a:noFill/>
        </p:spPr>
      </p:pic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1764053" y="2204865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6083971" y="4941169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947" y="2179638"/>
            <a:ext cx="1764053" cy="4678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6168" y="3933056"/>
            <a:ext cx="1791658" cy="29249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969037" cy="3881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6180" y="4425950"/>
            <a:ext cx="1283327" cy="243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2699792" y="5013176"/>
            <a:ext cx="1151902" cy="131330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4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         </a:t>
            </a:r>
            <a:r>
              <a:rPr lang="pl-PL" sz="4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</a:t>
            </a:r>
            <a:r>
              <a:rPr lang="pl-PL" sz="44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1L</a:t>
            </a:r>
            <a:endParaRPr lang="pl-PL" sz="4400" b="1" dirty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4716016" y="4797152"/>
            <a:ext cx="992852" cy="1571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2L</a:t>
            </a:r>
            <a:endParaRPr lang="pl-PL" sz="4800" b="1" dirty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306084" y="2348880"/>
            <a:ext cx="1048804" cy="757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3L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7524328" y="5013176"/>
            <a:ext cx="1800200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5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4L</a:t>
            </a:r>
          </a:p>
        </p:txBody>
      </p:sp>
      <p:pic>
        <p:nvPicPr>
          <p:cNvPr id="10252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6030" y="0"/>
            <a:ext cx="1998799" cy="3881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53" name="Text Box 14"/>
          <p:cNvSpPr txBox="1">
            <a:spLocks noChangeArrowheads="1"/>
          </p:cNvSpPr>
          <p:nvPr/>
        </p:nvSpPr>
        <p:spPr bwMode="auto">
          <a:xfrm>
            <a:off x="3492022" y="2344669"/>
            <a:ext cx="1049994" cy="7593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3L</a:t>
            </a:r>
          </a:p>
        </p:txBody>
      </p:sp>
      <p:sp>
        <p:nvSpPr>
          <p:cNvPr id="10254" name="Freeform 15"/>
          <p:cNvSpPr>
            <a:spLocks noChangeArrowheads="1"/>
          </p:cNvSpPr>
          <p:nvPr/>
        </p:nvSpPr>
        <p:spPr bwMode="auto">
          <a:xfrm>
            <a:off x="3870013" y="5445224"/>
            <a:ext cx="539990" cy="648072"/>
          </a:xfrm>
          <a:custGeom>
            <a:avLst/>
            <a:gdLst>
              <a:gd name="T0" fmla="*/ 658243 w 758825"/>
              <a:gd name="T1" fmla="*/ 350044 h 700087"/>
              <a:gd name="T2" fmla="*/ 379413 w 758825"/>
              <a:gd name="T3" fmla="*/ 607290 h 700087"/>
              <a:gd name="T4" fmla="*/ 100582 w 758825"/>
              <a:gd name="T5" fmla="*/ 350044 h 700087"/>
              <a:gd name="T6" fmla="*/ 379413 w 758825"/>
              <a:gd name="T7" fmla="*/ 92797 h 700087"/>
              <a:gd name="T8" fmla="*/ 0 60000 65536"/>
              <a:gd name="T9" fmla="*/ 0 60000 65536"/>
              <a:gd name="T10" fmla="*/ 0 60000 65536"/>
              <a:gd name="T11" fmla="*/ 0 60000 65536"/>
              <a:gd name="T12" fmla="*/ 100582 w 758825"/>
              <a:gd name="T13" fmla="*/ 267713 h 700087"/>
              <a:gd name="T14" fmla="*/ 658243 w 758825"/>
              <a:gd name="T15" fmla="*/ 432374 h 7000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8825" h="700087">
                <a:moveTo>
                  <a:pt x="100582" y="267713"/>
                </a:moveTo>
                <a:lnTo>
                  <a:pt x="297082" y="267713"/>
                </a:lnTo>
                <a:lnTo>
                  <a:pt x="297082" y="92797"/>
                </a:lnTo>
                <a:lnTo>
                  <a:pt x="461743" y="92797"/>
                </a:lnTo>
                <a:lnTo>
                  <a:pt x="461743" y="267713"/>
                </a:lnTo>
                <a:lnTo>
                  <a:pt x="658243" y="267713"/>
                </a:lnTo>
                <a:lnTo>
                  <a:pt x="658243" y="432374"/>
                </a:lnTo>
                <a:lnTo>
                  <a:pt x="461743" y="432374"/>
                </a:lnTo>
                <a:lnTo>
                  <a:pt x="461743" y="607290"/>
                </a:lnTo>
                <a:lnTo>
                  <a:pt x="297082" y="607290"/>
                </a:lnTo>
                <a:lnTo>
                  <a:pt x="297082" y="432374"/>
                </a:lnTo>
                <a:lnTo>
                  <a:pt x="100582" y="432374"/>
                </a:lnTo>
                <a:close/>
              </a:path>
            </a:pathLst>
          </a:custGeom>
          <a:solidFill>
            <a:schemeClr val="tx2"/>
          </a:solidFill>
          <a:ln w="9525" cap="flat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0255" name="Freeform 16"/>
          <p:cNvSpPr>
            <a:spLocks noChangeArrowheads="1"/>
          </p:cNvSpPr>
          <p:nvPr/>
        </p:nvSpPr>
        <p:spPr bwMode="auto">
          <a:xfrm>
            <a:off x="576077" y="5445224"/>
            <a:ext cx="917982" cy="720080"/>
          </a:xfrm>
          <a:custGeom>
            <a:avLst/>
            <a:gdLst>
              <a:gd name="T0" fmla="*/ 793196 w 914400"/>
              <a:gd name="T1" fmla="*/ 295900 h 914400"/>
              <a:gd name="T2" fmla="*/ 793196 w 914400"/>
              <a:gd name="T3" fmla="*/ 618500 h 914400"/>
              <a:gd name="T4" fmla="*/ 457200 w 914400"/>
              <a:gd name="T5" fmla="*/ 726034 h 914400"/>
              <a:gd name="T6" fmla="*/ 121204 w 914400"/>
              <a:gd name="T7" fmla="*/ 295900 h 914400"/>
              <a:gd name="T8" fmla="*/ 121204 w 914400"/>
              <a:gd name="T9" fmla="*/ 618500 h 914400"/>
              <a:gd name="T10" fmla="*/ 457200 w 914400"/>
              <a:gd name="T11" fmla="*/ 188366 h 914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121204 w 914400"/>
              <a:gd name="T19" fmla="*/ 188366 h 914400"/>
              <a:gd name="T20" fmla="*/ 793196 w 914400"/>
              <a:gd name="T21" fmla="*/ 726034 h 9144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14400" h="914400">
                <a:moveTo>
                  <a:pt x="121204" y="188366"/>
                </a:moveTo>
                <a:lnTo>
                  <a:pt x="793196" y="188366"/>
                </a:lnTo>
                <a:lnTo>
                  <a:pt x="793196" y="403433"/>
                </a:lnTo>
                <a:lnTo>
                  <a:pt x="121204" y="403433"/>
                </a:lnTo>
                <a:close/>
                <a:moveTo>
                  <a:pt x="121204" y="510967"/>
                </a:moveTo>
                <a:lnTo>
                  <a:pt x="793196" y="510967"/>
                </a:lnTo>
                <a:lnTo>
                  <a:pt x="793196" y="726034"/>
                </a:lnTo>
                <a:lnTo>
                  <a:pt x="121204" y="726034"/>
                </a:lnTo>
                <a:close/>
              </a:path>
            </a:pathLst>
          </a:custGeom>
          <a:solidFill>
            <a:srgbClr val="000000"/>
          </a:solidFill>
          <a:ln w="3175" cap="flat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pic>
        <p:nvPicPr>
          <p:cNvPr id="18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1872052" y="5517232"/>
            <a:ext cx="491303" cy="1080120"/>
          </a:xfrm>
          <a:prstGeom prst="rect">
            <a:avLst/>
          </a:prstGeom>
          <a:noFill/>
        </p:spPr>
      </p:pic>
      <p:pic>
        <p:nvPicPr>
          <p:cNvPr id="19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18055" y="4365105"/>
            <a:ext cx="485991" cy="1068443"/>
          </a:xfrm>
          <a:prstGeom prst="rect">
            <a:avLst/>
          </a:prstGeom>
          <a:noFill/>
        </p:spPr>
      </p:pic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1872052" y="1700809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6299967" y="4869162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2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6632" y="681038"/>
            <a:ext cx="1926180" cy="4678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3788" y="2033588"/>
            <a:ext cx="1791658" cy="305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031875"/>
            <a:ext cx="1969037" cy="3879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32131" y="2392365"/>
            <a:ext cx="1284517" cy="2549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70" name="Text Box 5"/>
          <p:cNvSpPr txBox="1">
            <a:spLocks noChangeArrowheads="1"/>
          </p:cNvSpPr>
          <p:nvPr/>
        </p:nvSpPr>
        <p:spPr bwMode="auto">
          <a:xfrm>
            <a:off x="2267744" y="3273205"/>
            <a:ext cx="1224136" cy="131330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40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</a:t>
            </a:r>
            <a:r>
              <a:rPr lang="pl-PL" sz="4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        1 L</a:t>
            </a:r>
          </a:p>
        </p:txBody>
      </p: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4319026" y="3735388"/>
            <a:ext cx="991661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2L</a:t>
            </a:r>
          </a:p>
        </p:txBody>
      </p:sp>
      <p:sp>
        <p:nvSpPr>
          <p:cNvPr id="11272" name="Text Box 7"/>
          <p:cNvSpPr txBox="1">
            <a:spLocks noChangeArrowheads="1"/>
          </p:cNvSpPr>
          <p:nvPr/>
        </p:nvSpPr>
        <p:spPr bwMode="auto">
          <a:xfrm>
            <a:off x="336907" y="3548063"/>
            <a:ext cx="1048804" cy="757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3L</a:t>
            </a:r>
          </a:p>
        </p:txBody>
      </p:sp>
      <p:sp>
        <p:nvSpPr>
          <p:cNvPr id="11273" name="Text Box 8"/>
          <p:cNvSpPr txBox="1">
            <a:spLocks noChangeArrowheads="1"/>
          </p:cNvSpPr>
          <p:nvPr/>
        </p:nvSpPr>
        <p:spPr bwMode="auto">
          <a:xfrm>
            <a:off x="7524328" y="3429000"/>
            <a:ext cx="1872208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5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4L</a:t>
            </a:r>
          </a:p>
        </p:txBody>
      </p:sp>
      <p:sp>
        <p:nvSpPr>
          <p:cNvPr id="11277" name="Freeform 12"/>
          <p:cNvSpPr>
            <a:spLocks noChangeArrowheads="1"/>
          </p:cNvSpPr>
          <p:nvPr/>
        </p:nvSpPr>
        <p:spPr bwMode="auto">
          <a:xfrm>
            <a:off x="1602059" y="3645027"/>
            <a:ext cx="569044" cy="700087"/>
          </a:xfrm>
          <a:custGeom>
            <a:avLst/>
            <a:gdLst>
              <a:gd name="T0" fmla="*/ 658243 w 758825"/>
              <a:gd name="T1" fmla="*/ 350044 h 700087"/>
              <a:gd name="T2" fmla="*/ 379413 w 758825"/>
              <a:gd name="T3" fmla="*/ 607290 h 700087"/>
              <a:gd name="T4" fmla="*/ 100582 w 758825"/>
              <a:gd name="T5" fmla="*/ 350044 h 700087"/>
              <a:gd name="T6" fmla="*/ 379413 w 758825"/>
              <a:gd name="T7" fmla="*/ 92797 h 700087"/>
              <a:gd name="T8" fmla="*/ 0 60000 65536"/>
              <a:gd name="T9" fmla="*/ 0 60000 65536"/>
              <a:gd name="T10" fmla="*/ 0 60000 65536"/>
              <a:gd name="T11" fmla="*/ 0 60000 65536"/>
              <a:gd name="T12" fmla="*/ 100582 w 758825"/>
              <a:gd name="T13" fmla="*/ 267713 h 700087"/>
              <a:gd name="T14" fmla="*/ 658243 w 758825"/>
              <a:gd name="T15" fmla="*/ 432374 h 7000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8825" h="700087">
                <a:moveTo>
                  <a:pt x="100582" y="267713"/>
                </a:moveTo>
                <a:lnTo>
                  <a:pt x="297082" y="267713"/>
                </a:lnTo>
                <a:lnTo>
                  <a:pt x="297082" y="92797"/>
                </a:lnTo>
                <a:lnTo>
                  <a:pt x="461743" y="92797"/>
                </a:lnTo>
                <a:lnTo>
                  <a:pt x="461743" y="267713"/>
                </a:lnTo>
                <a:lnTo>
                  <a:pt x="658243" y="267713"/>
                </a:lnTo>
                <a:lnTo>
                  <a:pt x="658243" y="432374"/>
                </a:lnTo>
                <a:lnTo>
                  <a:pt x="461743" y="432374"/>
                </a:lnTo>
                <a:lnTo>
                  <a:pt x="461743" y="607290"/>
                </a:lnTo>
                <a:lnTo>
                  <a:pt x="297082" y="607290"/>
                </a:lnTo>
                <a:lnTo>
                  <a:pt x="297082" y="432374"/>
                </a:lnTo>
                <a:lnTo>
                  <a:pt x="100582" y="432374"/>
                </a:lnTo>
                <a:close/>
              </a:path>
            </a:pathLst>
          </a:custGeom>
          <a:solidFill>
            <a:srgbClr val="0D0D0D"/>
          </a:solidFill>
          <a:ln w="38160" cap="flat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1278" name="Freeform 13"/>
          <p:cNvSpPr>
            <a:spLocks noChangeArrowheads="1"/>
          </p:cNvSpPr>
          <p:nvPr/>
        </p:nvSpPr>
        <p:spPr bwMode="auto">
          <a:xfrm>
            <a:off x="3326174" y="3735391"/>
            <a:ext cx="569044" cy="700087"/>
          </a:xfrm>
          <a:custGeom>
            <a:avLst/>
            <a:gdLst>
              <a:gd name="T0" fmla="*/ 658243 w 758825"/>
              <a:gd name="T1" fmla="*/ 350044 h 700087"/>
              <a:gd name="T2" fmla="*/ 379413 w 758825"/>
              <a:gd name="T3" fmla="*/ 607290 h 700087"/>
              <a:gd name="T4" fmla="*/ 100582 w 758825"/>
              <a:gd name="T5" fmla="*/ 350044 h 700087"/>
              <a:gd name="T6" fmla="*/ 379413 w 758825"/>
              <a:gd name="T7" fmla="*/ 92797 h 700087"/>
              <a:gd name="T8" fmla="*/ 0 60000 65536"/>
              <a:gd name="T9" fmla="*/ 0 60000 65536"/>
              <a:gd name="T10" fmla="*/ 0 60000 65536"/>
              <a:gd name="T11" fmla="*/ 0 60000 65536"/>
              <a:gd name="T12" fmla="*/ 100582 w 758825"/>
              <a:gd name="T13" fmla="*/ 267713 h 700087"/>
              <a:gd name="T14" fmla="*/ 658243 w 758825"/>
              <a:gd name="T15" fmla="*/ 432374 h 7000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58825" h="700087">
                <a:moveTo>
                  <a:pt x="100582" y="267713"/>
                </a:moveTo>
                <a:lnTo>
                  <a:pt x="297082" y="267713"/>
                </a:lnTo>
                <a:lnTo>
                  <a:pt x="297082" y="92797"/>
                </a:lnTo>
                <a:lnTo>
                  <a:pt x="461743" y="92797"/>
                </a:lnTo>
                <a:lnTo>
                  <a:pt x="461743" y="267713"/>
                </a:lnTo>
                <a:lnTo>
                  <a:pt x="658243" y="267713"/>
                </a:lnTo>
                <a:lnTo>
                  <a:pt x="658243" y="432374"/>
                </a:lnTo>
                <a:lnTo>
                  <a:pt x="461743" y="432374"/>
                </a:lnTo>
                <a:lnTo>
                  <a:pt x="461743" y="607290"/>
                </a:lnTo>
                <a:lnTo>
                  <a:pt x="297082" y="607290"/>
                </a:lnTo>
                <a:lnTo>
                  <a:pt x="297082" y="432374"/>
                </a:lnTo>
                <a:lnTo>
                  <a:pt x="100582" y="432374"/>
                </a:lnTo>
                <a:close/>
              </a:path>
            </a:pathLst>
          </a:custGeom>
          <a:solidFill>
            <a:srgbClr val="0D0D0D"/>
          </a:solidFill>
          <a:ln w="38160" cap="flat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6" name="Freeform 16"/>
          <p:cNvSpPr>
            <a:spLocks noChangeArrowheads="1"/>
          </p:cNvSpPr>
          <p:nvPr/>
        </p:nvSpPr>
        <p:spPr bwMode="auto">
          <a:xfrm>
            <a:off x="576077" y="5517232"/>
            <a:ext cx="917982" cy="720080"/>
          </a:xfrm>
          <a:custGeom>
            <a:avLst/>
            <a:gdLst>
              <a:gd name="T0" fmla="*/ 793196 w 914400"/>
              <a:gd name="T1" fmla="*/ 295900 h 914400"/>
              <a:gd name="T2" fmla="*/ 793196 w 914400"/>
              <a:gd name="T3" fmla="*/ 618500 h 914400"/>
              <a:gd name="T4" fmla="*/ 457200 w 914400"/>
              <a:gd name="T5" fmla="*/ 726034 h 914400"/>
              <a:gd name="T6" fmla="*/ 121204 w 914400"/>
              <a:gd name="T7" fmla="*/ 295900 h 914400"/>
              <a:gd name="T8" fmla="*/ 121204 w 914400"/>
              <a:gd name="T9" fmla="*/ 618500 h 914400"/>
              <a:gd name="T10" fmla="*/ 457200 w 914400"/>
              <a:gd name="T11" fmla="*/ 188366 h 914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121204 w 914400"/>
              <a:gd name="T19" fmla="*/ 188366 h 914400"/>
              <a:gd name="T20" fmla="*/ 793196 w 914400"/>
              <a:gd name="T21" fmla="*/ 726034 h 9144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14400" h="914400">
                <a:moveTo>
                  <a:pt x="121204" y="188366"/>
                </a:moveTo>
                <a:lnTo>
                  <a:pt x="793196" y="188366"/>
                </a:lnTo>
                <a:lnTo>
                  <a:pt x="793196" y="403433"/>
                </a:lnTo>
                <a:lnTo>
                  <a:pt x="121204" y="403433"/>
                </a:lnTo>
                <a:close/>
                <a:moveTo>
                  <a:pt x="121204" y="510967"/>
                </a:moveTo>
                <a:lnTo>
                  <a:pt x="793196" y="510967"/>
                </a:lnTo>
                <a:lnTo>
                  <a:pt x="793196" y="726034"/>
                </a:lnTo>
                <a:lnTo>
                  <a:pt x="121204" y="726034"/>
                </a:lnTo>
                <a:close/>
              </a:path>
            </a:pathLst>
          </a:custGeom>
          <a:solidFill>
            <a:srgbClr val="000000"/>
          </a:solidFill>
          <a:ln w="3175" cap="flat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pic>
        <p:nvPicPr>
          <p:cNvPr id="17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682036" y="5445224"/>
            <a:ext cx="491303" cy="1080120"/>
          </a:xfrm>
          <a:prstGeom prst="rect">
            <a:avLst/>
          </a:prstGeom>
          <a:noFill/>
        </p:spPr>
      </p:pic>
      <p:pic>
        <p:nvPicPr>
          <p:cNvPr id="18" name="Picture 2" descr="C:\Users\kawus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72052" y="5445227"/>
            <a:ext cx="485991" cy="1068443"/>
          </a:xfrm>
          <a:prstGeom prst="rect">
            <a:avLst/>
          </a:prstGeom>
          <a:noFill/>
        </p:spPr>
      </p:pic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029972" y="3212979"/>
            <a:ext cx="1056189" cy="1547887"/>
          </a:xfrm>
          <a:prstGeom prst="rect">
            <a:avLst/>
          </a:prstGeom>
          <a:solidFill>
            <a:srgbClr val="FFFFFF"/>
          </a:solidFill>
          <a:ln w="1260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77" y="476675"/>
            <a:ext cx="2705939" cy="3767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1" name="Picture 7"/>
          <p:cNvPicPr>
            <a:picLocks noChangeAspect="1" noChangeArrowheads="1"/>
          </p:cNvPicPr>
          <p:nvPr/>
        </p:nvPicPr>
        <p:blipFill>
          <a:blip r:embed="rId4" cstate="print"/>
          <a:srcRect l="7542" t="64786" r="69578"/>
          <a:stretch>
            <a:fillRect/>
          </a:stretch>
        </p:blipFill>
        <p:spPr bwMode="auto">
          <a:xfrm>
            <a:off x="4518003" y="3429003"/>
            <a:ext cx="1781965" cy="295832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2" name="Picture 7"/>
          <p:cNvPicPr>
            <a:picLocks noChangeAspect="1" noChangeArrowheads="1"/>
          </p:cNvPicPr>
          <p:nvPr/>
        </p:nvPicPr>
        <p:blipFill>
          <a:blip r:embed="rId4" cstate="print"/>
          <a:srcRect l="31235" t="160" r="31238" b="68155"/>
          <a:stretch>
            <a:fillRect/>
          </a:stretch>
        </p:blipFill>
        <p:spPr bwMode="auto">
          <a:xfrm>
            <a:off x="0" y="3644900"/>
            <a:ext cx="3528890" cy="321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4" cstate="print"/>
          <a:srcRect l="34895" t="36371" r="42223" b="35339"/>
          <a:stretch>
            <a:fillRect/>
          </a:stretch>
        </p:blipFill>
        <p:spPr bwMode="auto">
          <a:xfrm>
            <a:off x="7002347" y="2781300"/>
            <a:ext cx="1759146" cy="309597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4" name="Picture 7"/>
          <p:cNvPicPr>
            <a:picLocks noChangeAspect="1" noChangeArrowheads="1"/>
          </p:cNvPicPr>
          <p:nvPr/>
        </p:nvPicPr>
        <p:blipFill>
          <a:blip r:embed="rId4" cstate="print"/>
          <a:srcRect l="7542" t="2554" r="71512" b="69154"/>
          <a:stretch>
            <a:fillRect/>
          </a:stretch>
        </p:blipFill>
        <p:spPr bwMode="auto">
          <a:xfrm>
            <a:off x="6677960" y="692696"/>
            <a:ext cx="1828362" cy="2663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 cstate="print"/>
          <a:srcRect l="67944" t="65913" r="5516"/>
          <a:stretch>
            <a:fillRect/>
          </a:stretch>
        </p:blipFill>
        <p:spPr bwMode="auto">
          <a:xfrm>
            <a:off x="3114031" y="260649"/>
            <a:ext cx="2527161" cy="350100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628570" y="317503"/>
            <a:ext cx="7885674" cy="1419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712" y="0"/>
            <a:ext cx="69594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506453" y="2092506"/>
            <a:ext cx="4293094" cy="523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4063" y="548681"/>
            <a:ext cx="282022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086" y="260648"/>
            <a:ext cx="302394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4574</TotalTime>
  <Words>231</Words>
  <Application>Microsoft Office PowerPoint</Application>
  <PresentationFormat>Pokaz na ekranie (4:3)</PresentationFormat>
  <Paragraphs>84</Paragraphs>
  <Slides>14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14</vt:i4>
      </vt:variant>
    </vt:vector>
  </HeadingPairs>
  <TitlesOfParts>
    <vt:vector size="22" baseType="lpstr">
      <vt:lpstr>Microsoft YaHei</vt:lpstr>
      <vt:lpstr>Arial</vt:lpstr>
      <vt:lpstr>Calibri</vt:lpstr>
      <vt:lpstr>Calibri Light</vt:lpstr>
      <vt:lpstr>Times New Roman</vt:lpstr>
      <vt:lpstr>Wingdings</vt:lpstr>
      <vt:lpstr>Motyw pakietu Office</vt:lpstr>
      <vt:lpstr>1_Motyw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203</cp:revision>
  <cp:lastPrinted>1601-01-01T00:00:00Z</cp:lastPrinted>
  <dcterms:created xsi:type="dcterms:W3CDTF">2014-07-14T13:38:25Z</dcterms:created>
  <dcterms:modified xsi:type="dcterms:W3CDTF">2015-08-07T11:08:24Z</dcterms:modified>
</cp:coreProperties>
</file>