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310" r:id="rId3"/>
    <p:sldId id="257" r:id="rId4"/>
    <p:sldId id="269" r:id="rId5"/>
    <p:sldId id="284" r:id="rId6"/>
    <p:sldId id="289" r:id="rId7"/>
    <p:sldId id="296" r:id="rId8"/>
    <p:sldId id="301" r:id="rId9"/>
    <p:sldId id="307" r:id="rId10"/>
    <p:sldId id="309" r:id="rId11"/>
    <p:sldId id="290" r:id="rId12"/>
    <p:sldId id="291" r:id="rId13"/>
    <p:sldId id="293" r:id="rId14"/>
    <p:sldId id="308" r:id="rId15"/>
    <p:sldId id="287" r:id="rId16"/>
    <p:sldId id="286" r:id="rId17"/>
    <p:sldId id="282" r:id="rId18"/>
    <p:sldId id="283" r:id="rId19"/>
    <p:sldId id="306" r:id="rId20"/>
    <p:sldId id="303" r:id="rId21"/>
    <p:sldId id="285" r:id="rId22"/>
    <p:sldId id="294" r:id="rId23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F63A"/>
    <a:srgbClr val="E848D5"/>
    <a:srgbClr val="3FCDFF"/>
    <a:srgbClr val="C9F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7" autoAdjust="0"/>
    <p:restoredTop sz="74147" autoAdjust="0"/>
  </p:normalViewPr>
  <p:slideViewPr>
    <p:cSldViewPr snapToGrid="0">
      <p:cViewPr varScale="1">
        <p:scale>
          <a:sx n="55" d="100"/>
          <a:sy n="55" d="100"/>
        </p:scale>
        <p:origin x="17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-224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60895A9-B82F-47DD-9269-92FB8898BC22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D200240C-B2CB-4551-A47B-5F31898A5CB5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20659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 smtClean="0"/>
          </a:p>
        </p:txBody>
      </p:sp>
      <p:sp>
        <p:nvSpPr>
          <p:cNvPr id="410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29DA20E-134D-4A9B-B459-CB7575AC2A7F}" type="slidenum">
              <a:rPr lang="pl-PL" altLang="pl-PL"/>
              <a:pPr/>
              <a:t>2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19053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C4E7C48-EE58-40D3-91B7-EAB1FD365861}" type="slidenum">
              <a:rPr lang="pl-PL" altLang="pl-PL"/>
              <a:pPr/>
              <a:t>3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95459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endParaRPr lang="pl-PL" dirty="0"/>
          </a:p>
        </p:txBody>
      </p:sp>
      <p:sp>
        <p:nvSpPr>
          <p:cNvPr id="819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E247EEA-739B-47F0-A13D-6112E58C3E57}" type="slidenum">
              <a:rPr lang="pl-PL" altLang="pl-PL"/>
              <a:pPr/>
              <a:t>4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8537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D6F70BD-8D79-4B66-83BF-D2744086BB1D}" type="slidenum">
              <a:rPr lang="pl-PL" altLang="pl-PL"/>
              <a:pPr/>
              <a:t>5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44978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 smtClean="0"/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D6F70BD-8D79-4B66-83BF-D2744086BB1D}" type="slidenum">
              <a:rPr lang="pl-PL" altLang="pl-PL"/>
              <a:pPr/>
              <a:t>6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58793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0240C-B2CB-4551-A47B-5F31898A5CB5}" type="slidenum">
              <a:rPr lang="pl-PL" altLang="pl-PL" smtClean="0"/>
              <a:pPr/>
              <a:t>7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56730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pl-PL" dirty="0" smtClean="0"/>
          </a:p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pl-PL" dirty="0" smtClean="0"/>
          </a:p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pl-PL" dirty="0" smtClean="0"/>
          </a:p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pl-PL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C4E7C48-EE58-40D3-91B7-EAB1FD365861}" type="slidenum">
              <a:rPr lang="pl-PL" altLang="pl-PL"/>
              <a:pPr/>
              <a:t>8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09562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0240C-B2CB-4551-A47B-5F31898A5CB5}" type="slidenum">
              <a:rPr lang="pl-PL" altLang="pl-PL" smtClean="0"/>
              <a:pPr/>
              <a:t>9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57768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 smtClean="0"/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90B0B00-17FA-48FF-925D-8F073635A964}" type="slidenum">
              <a:rPr lang="pl-PL" altLang="pl-PL"/>
              <a:pPr/>
              <a:t>10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16615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 smtClean="0"/>
          </a:p>
        </p:txBody>
      </p:sp>
      <p:sp>
        <p:nvSpPr>
          <p:cNvPr id="1434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61D031F-A031-4EB0-B3A4-39195E8E34EB}" type="slidenum">
              <a:rPr lang="pl-PL" altLang="pl-PL"/>
              <a:pPr/>
              <a:t>11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013015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0240C-B2CB-4551-A47B-5F31898A5CB5}" type="slidenum">
              <a:rPr lang="pl-PL" altLang="pl-PL" smtClean="0"/>
              <a:pPr/>
              <a:t>12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06028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0240C-B2CB-4551-A47B-5F31898A5CB5}" type="slidenum">
              <a:rPr lang="pl-PL" altLang="pl-PL" smtClean="0"/>
              <a:pPr/>
              <a:t>13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256879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dirty="0" smtClean="0"/>
          </a:p>
        </p:txBody>
      </p:sp>
      <p:sp>
        <p:nvSpPr>
          <p:cNvPr id="1638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0235E81-20D2-4911-8B1E-4D9A21AEC757}" type="slidenum">
              <a:rPr lang="pl-PL" altLang="pl-PL"/>
              <a:pPr/>
              <a:t>14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67570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dirty="0" smtClean="0"/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13CA0D-AADF-488D-8523-F444B4B7B189}" type="slidenum">
              <a:rPr lang="pl-PL" altLang="pl-PL"/>
              <a:pPr/>
              <a:t>15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641647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l-PL" altLang="pl-PL" dirty="0" smtClean="0"/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FB2586-CF90-49D0-B0E0-EA64E7DBFD39}" type="slidenum">
              <a:rPr lang="pl-PL" altLang="pl-PL"/>
              <a:pPr/>
              <a:t>16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981153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 smtClean="0"/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B4015EE-D060-47F0-9171-90E4430CEF3D}" type="slidenum">
              <a:rPr lang="pl-PL" altLang="pl-PL"/>
              <a:pPr/>
              <a:t>17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47307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0240C-B2CB-4551-A47B-5F31898A5CB5}" type="slidenum">
              <a:rPr lang="pl-PL" altLang="pl-PL" smtClean="0"/>
              <a:pPr/>
              <a:t>18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69477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0240C-B2CB-4551-A47B-5F31898A5CB5}" type="slidenum">
              <a:rPr lang="pl-PL" altLang="pl-PL" smtClean="0"/>
              <a:pPr/>
              <a:t>19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320013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 smtClean="0"/>
          </a:p>
        </p:txBody>
      </p:sp>
      <p:sp>
        <p:nvSpPr>
          <p:cNvPr id="2662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B77D310-8758-4FB6-9DB8-0A5E8E6EACA2}" type="slidenum">
              <a:rPr lang="pl-PL" altLang="pl-PL"/>
              <a:pPr/>
              <a:t>20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20181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0240C-B2CB-4551-A47B-5F31898A5CB5}" type="slidenum">
              <a:rPr lang="pl-PL" altLang="pl-PL" smtClean="0"/>
              <a:pPr/>
              <a:t>21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78301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DE193-2D27-440C-A277-5BD3C2223E87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9389A-35BA-4679-AEB4-86981E7654B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F25F9-A4ED-4CCC-8EDE-AEDCE2D75C76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79C4E-6CBA-46C7-BC7C-992EBDA5BE92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69EFB-629B-47C1-8421-FE20398CCF88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018B4-8E96-44BA-8387-6A58D92C6C6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933E-4A9D-4309-8E5D-72A69137405C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A3399-1C78-4BD0-9037-E6453A959E2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F1BC7-57E6-4774-B6BE-9CB6B16A246E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768A8-295D-43AB-A790-4690DA9FEB54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C9A09-0B2D-4C72-9AB9-7CF6F0BDD4D9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EC07B-8D47-4661-BB3F-C6EA348E43C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F54CA-939E-45D0-A33F-97D07CBF9E53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80E74-7B81-477B-8312-54BEEEBCBC8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99284-7420-44D6-97C6-74D5FB8367E7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F04E5-39E7-47B8-9028-BD5AC9215024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C51C-F4D3-4A7A-9FA2-D12A0857FF31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555D2F-8BB6-42AA-9620-0849F3ADBFD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97182-8DA0-41EF-A277-0F018B9A0F67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97C51-69BB-4F9F-BCC3-5363487843E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2DBAB-A534-4EE1-920A-7CEB481CEC82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83503-BBC9-401E-9E83-5A41F916DF2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2267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067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8569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312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243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4090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7911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435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577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8870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29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A8CA8C-DFC1-4387-9108-2C6A9729535A}" type="datetimeFigureOut">
              <a:rPr lang="pl-PL"/>
              <a:pPr>
                <a:defRPr/>
              </a:pPr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D8A0A6D-F596-4C79-9679-73BE826727B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2015-08-07</a:t>
            </a:fld>
            <a:endParaRPr lang="pl-PL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pl-PL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pl-PL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813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microsoft.com/office/2007/relationships/media" Target="../media/media2.WAV"/><Relationship Id="rId21" Type="http://schemas.openxmlformats.org/officeDocument/2006/relationships/image" Target="../media/image8.png"/><Relationship Id="rId7" Type="http://schemas.microsoft.com/office/2007/relationships/media" Target="../media/media4.WAV"/><Relationship Id="rId12" Type="http://schemas.openxmlformats.org/officeDocument/2006/relationships/notesSlide" Target="../notesSlides/notesSlide12.xml"/><Relationship Id="rId17" Type="http://schemas.openxmlformats.org/officeDocument/2006/relationships/image" Target="../media/image24.png"/><Relationship Id="rId2" Type="http://schemas.openxmlformats.org/officeDocument/2006/relationships/audio" Target="../media/media1.WAV"/><Relationship Id="rId16" Type="http://schemas.openxmlformats.org/officeDocument/2006/relationships/image" Target="../media/image23.png"/><Relationship Id="rId20" Type="http://schemas.openxmlformats.org/officeDocument/2006/relationships/image" Target="../media/image3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slideLayout" Target="../slideLayouts/slideLayout7.xml"/><Relationship Id="rId5" Type="http://schemas.microsoft.com/office/2007/relationships/media" Target="../media/media3.WAV"/><Relationship Id="rId15" Type="http://schemas.openxmlformats.org/officeDocument/2006/relationships/image" Target="../media/image22.png"/><Relationship Id="rId23" Type="http://schemas.openxmlformats.org/officeDocument/2006/relationships/image" Target="../media/image6.png"/><Relationship Id="rId10" Type="http://schemas.openxmlformats.org/officeDocument/2006/relationships/audio" Target="../media/media5.WAV"/><Relationship Id="rId19" Type="http://schemas.openxmlformats.org/officeDocument/2006/relationships/image" Target="../media/image26.wmf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image" Target="../media/image21.png"/><Relationship Id="rId22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6.wm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pl-PL" sz="36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WEATHER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pl-PL" i="1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cs typeface="+mn-cs"/>
              </a:rPr>
              <a:t>PI Synergia początkowej nauki języka obcego z edukacją wczesnoszkolną i technologiami informacyjno-komunikacyjnymi.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pl-PL" sz="1200" dirty="0">
                <a:solidFill>
                  <a:prstClr val="black"/>
                </a:solidFill>
                <a:latin typeface="Calibri" panose="020F0502020204030204"/>
                <a:cs typeface="+mn-cs"/>
              </a:rPr>
              <a:t>Projekt współfinansowany przez Europejski Fundusz Społeczny w ramach Programu Operacyjnego Kapitał Ludzki.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pl-PL" sz="1200" dirty="0">
                <a:solidFill>
                  <a:prstClr val="black"/>
                </a:solidFill>
                <a:latin typeface="Calibri" panose="020F0502020204030204"/>
                <a:cs typeface="+mn-cs"/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1902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altLang="pl-PL" dirty="0" smtClean="0"/>
          </a:p>
        </p:txBody>
      </p:sp>
      <p:sp>
        <p:nvSpPr>
          <p:cNvPr id="3076" name="Symbol zastępczy zawartości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altLang="pl-PL" dirty="0" smtClean="0"/>
          </a:p>
        </p:txBody>
      </p:sp>
      <p:pic>
        <p:nvPicPr>
          <p:cNvPr id="3077" name="Picture 5" descr="C:\Users\Karolina\AppData\Local\Temp\Rar$DIa0.010\shutterstock_1194708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5947757" y="798023"/>
            <a:ext cx="342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WEATHER</a:t>
            </a:r>
            <a:endParaRPr lang="pl-PL" sz="4800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kawus\Downloads\chmurka deszcz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9197" y="0"/>
            <a:ext cx="1710929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kawus\Downloads\chmurka śnieg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3760" y="3268157"/>
            <a:ext cx="1660922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kawus\Downloads\chmurka wiatr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90153" y="3482840"/>
            <a:ext cx="1801415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Users\kawus\Downloads\chmurka burza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0952" y="3483212"/>
            <a:ext cx="1871663" cy="229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C:\Users\kawus\Downloads\chmurka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55925" y="0"/>
            <a:ext cx="2105025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C:\Users\kawus\Downloads\słońce 2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383" y="0"/>
            <a:ext cx="2116931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ymbol zastępczy zawartości 2"/>
          <p:cNvSpPr>
            <a:spLocks noGrp="1"/>
          </p:cNvSpPr>
          <p:nvPr>
            <p:ph idx="1"/>
          </p:nvPr>
        </p:nvSpPr>
        <p:spPr>
          <a:xfrm>
            <a:off x="381000" y="2354264"/>
            <a:ext cx="7886700" cy="2859087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altLang="pl-PL" sz="9600" b="1" smtClean="0">
                <a:latin typeface="Times New Roman" pitchFamily="18" charset="0"/>
                <a:cs typeface="Times New Roman" pitchFamily="18" charset="0"/>
              </a:rPr>
              <a:t>It’s </a:t>
            </a:r>
          </a:p>
        </p:txBody>
      </p:sp>
      <p:cxnSp>
        <p:nvCxnSpPr>
          <p:cNvPr id="5" name="Łącznik prosty ze strzałką 4"/>
          <p:cNvCxnSpPr/>
          <p:nvPr/>
        </p:nvCxnSpPr>
        <p:spPr>
          <a:xfrm flipV="1">
            <a:off x="2203848" y="1439864"/>
            <a:ext cx="991790" cy="13620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 flipV="1">
            <a:off x="2276475" y="2139951"/>
            <a:ext cx="2144316" cy="855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 flipV="1">
            <a:off x="2509838" y="2625725"/>
            <a:ext cx="4070747" cy="6238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2246710" y="3540126"/>
            <a:ext cx="4348163" cy="487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>
            <a:off x="2159794" y="3832225"/>
            <a:ext cx="2188369" cy="1225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ze strzałką 14"/>
          <p:cNvCxnSpPr/>
          <p:nvPr/>
        </p:nvCxnSpPr>
        <p:spPr>
          <a:xfrm>
            <a:off x="2057400" y="4046538"/>
            <a:ext cx="875110" cy="11287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8" name="Picture 8" descr="C:\Users\kawus\Downloads\słońce 2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9647" y="1"/>
            <a:ext cx="1341834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3" descr="C:\Users\kawus\Downloads\chmurka deszcz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4869" y="641351"/>
            <a:ext cx="1712119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7" descr="C:\Users\kawus\Downloads\chmurka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38375" y="5272089"/>
            <a:ext cx="1862138" cy="128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4" descr="C:\Users\kawus\Downloads\chmurka śnieg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52097" y="1166814"/>
            <a:ext cx="1662113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5" descr="C:\Users\kawus\Downloads\chmurka wiatr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6498" y="4748214"/>
            <a:ext cx="1801415" cy="210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6" descr="C:\Users\kawus\Downloads\chmurka burza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25853" y="3813175"/>
            <a:ext cx="1870472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Uśmiechnięta buźka 15"/>
          <p:cNvSpPr/>
          <p:nvPr/>
        </p:nvSpPr>
        <p:spPr>
          <a:xfrm>
            <a:off x="5136204" y="0"/>
            <a:ext cx="466928" cy="44747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Uśmiechnięta buźka 17"/>
          <p:cNvSpPr/>
          <p:nvPr/>
        </p:nvSpPr>
        <p:spPr>
          <a:xfrm>
            <a:off x="5716621" y="0"/>
            <a:ext cx="466928" cy="44747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Uśmiechnięta buźka 18"/>
          <p:cNvSpPr/>
          <p:nvPr/>
        </p:nvSpPr>
        <p:spPr>
          <a:xfrm>
            <a:off x="6958519" y="0"/>
            <a:ext cx="466928" cy="44747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Uśmiechnięta buźka 19"/>
          <p:cNvSpPr/>
          <p:nvPr/>
        </p:nvSpPr>
        <p:spPr>
          <a:xfrm>
            <a:off x="6352162" y="0"/>
            <a:ext cx="466928" cy="44747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Uśmiechnięta buźka 20"/>
          <p:cNvSpPr/>
          <p:nvPr/>
        </p:nvSpPr>
        <p:spPr>
          <a:xfrm>
            <a:off x="8158264" y="0"/>
            <a:ext cx="466928" cy="44747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Uśmiechnięta buźka 21"/>
          <p:cNvSpPr/>
          <p:nvPr/>
        </p:nvSpPr>
        <p:spPr>
          <a:xfrm>
            <a:off x="7551906" y="0"/>
            <a:ext cx="466928" cy="44747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Karolina\AppData\Local\Temp\Rar$DIa0.531\shutterstock_11008194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2191" y="565266"/>
            <a:ext cx="2953097" cy="2792622"/>
          </a:xfrm>
          <a:prstGeom prst="rect">
            <a:avLst/>
          </a:prstGeom>
          <a:noFill/>
        </p:spPr>
      </p:pic>
      <p:pic>
        <p:nvPicPr>
          <p:cNvPr id="9222" name="Picture 6" descr="C:\Users\Karolina\AppData\Local\Temp\Rar$DIa0.994\shutterstock_1216625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2678" y="3703320"/>
            <a:ext cx="2967644" cy="2730731"/>
          </a:xfrm>
          <a:prstGeom prst="rect">
            <a:avLst/>
          </a:prstGeom>
          <a:noFill/>
        </p:spPr>
      </p:pic>
      <p:pic>
        <p:nvPicPr>
          <p:cNvPr id="9223" name="Picture 7" descr="C:\Users\Karolina\AppData\Local\Temp\Rar$DIa0.759\shutterstock_1667447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4422" y="3640975"/>
            <a:ext cx="2456411" cy="2676699"/>
          </a:xfrm>
          <a:prstGeom prst="rect">
            <a:avLst/>
          </a:prstGeom>
          <a:noFill/>
        </p:spPr>
      </p:pic>
      <p:pic>
        <p:nvPicPr>
          <p:cNvPr id="9224" name="Picture 8" descr="C:\Users\Karolina\AppData\Local\Temp\Rar$DIa0.232\shutterstock_17695915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11439" y="731519"/>
            <a:ext cx="2429395" cy="2453086"/>
          </a:xfrm>
          <a:prstGeom prst="rect">
            <a:avLst/>
          </a:prstGeom>
          <a:noFill/>
        </p:spPr>
      </p:pic>
      <p:pic>
        <p:nvPicPr>
          <p:cNvPr id="12" name="Picture 6" descr="C:\Users\Karolina\AppData\Local\Temp\Rar$DIa0.304\shutterstock_14341058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1708" y="631767"/>
            <a:ext cx="2603961" cy="2693325"/>
          </a:xfrm>
          <a:prstGeom prst="rect">
            <a:avLst/>
          </a:prstGeom>
          <a:noFill/>
        </p:spPr>
      </p:pic>
      <p:pic>
        <p:nvPicPr>
          <p:cNvPr id="8" name="Picture 5" descr="C:\Users\kawus\Downloads\shutterstock_12317409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5098" y="3823175"/>
            <a:ext cx="2962073" cy="26164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Karolina\AppData\Local\Temp\Rar$DIa0.531\shutterstock_11008194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8171" y="1012740"/>
            <a:ext cx="2192924" cy="2073758"/>
          </a:xfrm>
          <a:prstGeom prst="rect">
            <a:avLst/>
          </a:prstGeom>
          <a:noFill/>
        </p:spPr>
      </p:pic>
      <p:pic>
        <p:nvPicPr>
          <p:cNvPr id="9222" name="Picture 6" descr="C:\Users\Karolina\AppData\Local\Temp\Rar$DIa0.994\shutterstock_1216625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1594" y="3367825"/>
            <a:ext cx="2424071" cy="2230553"/>
          </a:xfrm>
          <a:prstGeom prst="rect">
            <a:avLst/>
          </a:prstGeom>
          <a:noFill/>
        </p:spPr>
      </p:pic>
      <p:pic>
        <p:nvPicPr>
          <p:cNvPr id="9223" name="Picture 7" descr="C:\Users\Karolina\AppData\Local\Temp\Rar$DIa0.759\shutterstock_1667447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38727" y="3327528"/>
            <a:ext cx="2211321" cy="3103752"/>
          </a:xfrm>
          <a:prstGeom prst="rect">
            <a:avLst/>
          </a:prstGeom>
          <a:noFill/>
        </p:spPr>
      </p:pic>
      <p:pic>
        <p:nvPicPr>
          <p:cNvPr id="9224" name="Picture 8" descr="C:\Users\Karolina\AppData\Local\Temp\Rar$DIa0.232\shutterstock_17695915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3263" y="657591"/>
            <a:ext cx="2065467" cy="2085609"/>
          </a:xfrm>
          <a:prstGeom prst="rect">
            <a:avLst/>
          </a:prstGeom>
          <a:noFill/>
        </p:spPr>
      </p:pic>
      <p:pic>
        <p:nvPicPr>
          <p:cNvPr id="12" name="Picture 6" descr="C:\Users\Karolina\AppData\Local\Temp\Rar$DIa0.304\shutterstock_14341058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9431" y="459695"/>
            <a:ext cx="1917689" cy="1983501"/>
          </a:xfrm>
          <a:prstGeom prst="rect">
            <a:avLst/>
          </a:prstGeom>
          <a:noFill/>
        </p:spPr>
      </p:pic>
      <p:pic>
        <p:nvPicPr>
          <p:cNvPr id="8" name="Picture 5" descr="C:\Users\kawus\Downloads\shutterstock_12317409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9777" y="4774025"/>
            <a:ext cx="2067344" cy="1826154"/>
          </a:xfrm>
          <a:prstGeom prst="rect">
            <a:avLst/>
          </a:prstGeom>
          <a:noFill/>
        </p:spPr>
      </p:pic>
      <p:sp>
        <p:nvSpPr>
          <p:cNvPr id="25" name="Elipsa 24"/>
          <p:cNvSpPr/>
          <p:nvPr/>
        </p:nvSpPr>
        <p:spPr>
          <a:xfrm>
            <a:off x="5866880" y="243840"/>
            <a:ext cx="2988000" cy="29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/>
          <p:cNvSpPr/>
          <p:nvPr/>
        </p:nvSpPr>
        <p:spPr>
          <a:xfrm>
            <a:off x="2926080" y="243840"/>
            <a:ext cx="2880000" cy="288000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Trójkąt prostokątny 26"/>
          <p:cNvSpPr/>
          <p:nvPr/>
        </p:nvSpPr>
        <p:spPr>
          <a:xfrm>
            <a:off x="304800" y="3058633"/>
            <a:ext cx="4450080" cy="3555527"/>
          </a:xfrm>
          <a:prstGeom prst="rt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27"/>
          <p:cNvSpPr/>
          <p:nvPr/>
        </p:nvSpPr>
        <p:spPr>
          <a:xfrm>
            <a:off x="6360160" y="3312160"/>
            <a:ext cx="2519680" cy="325120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Elipsa 28"/>
          <p:cNvSpPr/>
          <p:nvPr/>
        </p:nvSpPr>
        <p:spPr>
          <a:xfrm>
            <a:off x="0" y="0"/>
            <a:ext cx="2880000" cy="2880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3474720" y="3393440"/>
            <a:ext cx="2479040" cy="225552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kawus\Downloads\chmurka deszcz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0831" y="680936"/>
            <a:ext cx="1700785" cy="196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Users\kawus\Downloads\chmurka śnieg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53680" y="626557"/>
            <a:ext cx="1660922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kawus\Downloads\chmurka wiatr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937" y="486721"/>
            <a:ext cx="1801415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Users\kawus\Downloads\chmurka burza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1496" y="3813952"/>
            <a:ext cx="1871663" cy="229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C:\Users\kawus\Downloads\chmurka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8245" y="3887173"/>
            <a:ext cx="2105025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C:\Users\kawus\Downloads\słońce 2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46952" y="4241260"/>
            <a:ext cx="1686495" cy="2081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rójkąt równoramienny 16"/>
          <p:cNvSpPr/>
          <p:nvPr/>
        </p:nvSpPr>
        <p:spPr>
          <a:xfrm>
            <a:off x="3045837" y="2869659"/>
            <a:ext cx="3390414" cy="3638145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Elipsa 17"/>
          <p:cNvSpPr/>
          <p:nvPr/>
        </p:nvSpPr>
        <p:spPr>
          <a:xfrm>
            <a:off x="6245157" y="3560324"/>
            <a:ext cx="2898843" cy="28404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486815" y="2958073"/>
            <a:ext cx="2175105" cy="3605287"/>
          </a:xfrm>
          <a:prstGeom prst="rect">
            <a:avLst/>
          </a:prstGeom>
          <a:solidFill>
            <a:srgbClr val="E84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6175551" y="472979"/>
            <a:ext cx="2520000" cy="2520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Elipsa 20"/>
          <p:cNvSpPr/>
          <p:nvPr/>
        </p:nvSpPr>
        <p:spPr>
          <a:xfrm>
            <a:off x="0" y="252919"/>
            <a:ext cx="2520000" cy="25200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3268493" y="661481"/>
            <a:ext cx="2052000" cy="2052000"/>
          </a:xfrm>
          <a:prstGeom prst="rect">
            <a:avLst/>
          </a:prstGeom>
          <a:solidFill>
            <a:srgbClr val="43F6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ymbol zastępczy zawartości 11"/>
          <p:cNvSpPr>
            <a:spLocks noGrp="1"/>
          </p:cNvSpPr>
          <p:nvPr>
            <p:ph idx="1"/>
          </p:nvPr>
        </p:nvSpPr>
        <p:spPr>
          <a:xfrm>
            <a:off x="1032172" y="2456235"/>
            <a:ext cx="1944290" cy="65087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sunny</a:t>
            </a:r>
          </a:p>
          <a:p>
            <a:pPr eaLnBrk="1" hangingPunct="1">
              <a:buFont typeface="Arial" charset="0"/>
              <a:buNone/>
            </a:pPr>
            <a:endParaRPr lang="pl-PL" altLang="pl-PL" dirty="0" smtClean="0"/>
          </a:p>
        </p:txBody>
      </p:sp>
      <p:pic>
        <p:nvPicPr>
          <p:cNvPr id="5123" name="Picture 3" descr="C:\Users\kawus\Downloads\chmurka deszcz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9197" y="0"/>
            <a:ext cx="1710929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kawus\Downloads\chmurka śnieg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3760" y="3268157"/>
            <a:ext cx="1660922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kawus\Downloads\chmurka wiatr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90153" y="3482840"/>
            <a:ext cx="1801415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Users\kawus\Downloads\chmurka burza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9862" y="3424846"/>
            <a:ext cx="1871663" cy="229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C:\Users\kawus\Downloads\chmurka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55925" y="0"/>
            <a:ext cx="2105025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C:\Users\kawus\Downloads\słońce 2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383" y="0"/>
            <a:ext cx="2116931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e tekstowe 1"/>
          <p:cNvSpPr txBox="1">
            <a:spLocks noChangeArrowheads="1"/>
          </p:cNvSpPr>
          <p:nvPr/>
        </p:nvSpPr>
        <p:spPr bwMode="auto">
          <a:xfrm>
            <a:off x="3640856" y="2511765"/>
            <a:ext cx="147027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l-PL" sz="4400" b="1" dirty="0" err="1">
                <a:latin typeface="Times New Roman" pitchFamily="18" charset="0"/>
                <a:cs typeface="Times New Roman" pitchFamily="18" charset="0"/>
              </a:rPr>
              <a:t>rainy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6420965" y="2427593"/>
            <a:ext cx="178446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l-PL" sz="4400" b="1" dirty="0" err="1">
                <a:latin typeface="Times New Roman" pitchFamily="18" charset="0"/>
                <a:cs typeface="Times New Roman" pitchFamily="18" charset="0"/>
              </a:rPr>
              <a:t>cloudy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939692" y="5745618"/>
            <a:ext cx="20369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snowy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601632" y="5796730"/>
            <a:ext cx="19587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stormy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3803072" y="5762313"/>
            <a:ext cx="17416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windy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/>
      <p:bldP spid="2" grpId="0"/>
      <p:bldP spid="3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524000" y="797668"/>
          <a:ext cx="6096000" cy="3916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7455"/>
                <a:gridCol w="3028545"/>
              </a:tblGrid>
              <a:tr h="578639">
                <a:tc>
                  <a:txBody>
                    <a:bodyPr/>
                    <a:lstStyle/>
                    <a:p>
                      <a:r>
                        <a:rPr lang="pl-PL" sz="4000" dirty="0" smtClean="0">
                          <a:latin typeface="Times New Roman" pitchFamily="18" charset="0"/>
                          <a:cs typeface="Times New Roman" pitchFamily="18" charset="0"/>
                        </a:rPr>
                        <a:t>„S” </a:t>
                      </a:r>
                      <a:r>
                        <a:rPr lang="pl-PL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words</a:t>
                      </a:r>
                      <a:endParaRPr lang="pl-PL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4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Other</a:t>
                      </a:r>
                      <a:endParaRPr lang="pl-PL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5148">
                <a:tc>
                  <a:txBody>
                    <a:bodyPr/>
                    <a:lstStyle/>
                    <a:p>
                      <a:endParaRPr lang="pl-PL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4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1286763" y="5040956"/>
            <a:ext cx="147027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l-PL" sz="4400" b="1" dirty="0" err="1">
                <a:latin typeface="Times New Roman" pitchFamily="18" charset="0"/>
                <a:cs typeface="Times New Roman" pitchFamily="18" charset="0"/>
              </a:rPr>
              <a:t>rainy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6031858" y="5054061"/>
            <a:ext cx="178446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l-PL" sz="4400" b="1" dirty="0" err="1">
                <a:latin typeface="Times New Roman" pitchFamily="18" charset="0"/>
                <a:cs typeface="Times New Roman" pitchFamily="18" charset="0"/>
              </a:rPr>
              <a:t>cloudy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765054" y="5816186"/>
            <a:ext cx="19587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stormy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589063" y="5820679"/>
            <a:ext cx="17416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windy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939692" y="5745618"/>
            <a:ext cx="20369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snowy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3501958" y="5038928"/>
            <a:ext cx="16537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sunny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2605 -0.13176 0.29028 -0.17499 0.41059 -0.31992 C 0.45521 -0.37355 0.49358 -0.41979 0.50209 -0.50139 C 0.49844 -0.58368 0.50382 -0.52242 0.49566 -0.56935 C 0.49289 -0.58483 0.49393 -0.6031 0.48091 -0.60888 C 0.46684 -0.60425 0.47136 -0.60795 0.45747 -0.58622 C 0.4283 -0.54115 0.44028 -0.5601 0.42119 -0.52959 C 0.41754 -0.52381 0.41598 -0.51595 0.41268 -0.50971 C 0.41094 -0.50647 0.40851 -0.50416 0.40643 -0.50139 C 0.40382 -0.49098 0.4 -0.48104 0.4 -0.47018 " pathEditMode="relative" ptsTypes="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688 -0.00855 C -0.05052 -0.05825 -0.04497 -0.01664 -0.05747 -0.0594 C -0.06511 -0.08553 -0.06788 -0.11465 -0.07882 -0.13869 C -0.08455 -0.15094 -0.0908 -0.16273 -0.09584 -0.17568 C -0.1 -0.18654 -0.10174 -0.19903 -0.10643 -0.20966 C -0.11389 -0.22653 -0.12344 -0.24179 -0.13195 -0.25774 C -0.13472 -0.26306 -0.13559 -0.26953 -0.13837 -0.27485 C -0.1441 -0.28571 -0.15747 -0.30582 -0.15747 -0.30559 C -0.15972 -0.32131 -0.16372 -0.33264 -0.17031 -0.34558 C -0.17101 -0.38141 -0.17049 -0.41747 -0.1724 -0.4533 C -0.17292 -0.46255 -0.18299 -0.4637 -0.18299 -0.47295 " pathEditMode="relative" rAng="0" ptsTypes="ffffffffff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-23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60934E-6 C -0.00156 -0.00948 -0.00156 -0.01965 -0.00434 -0.02843 C -0.01406 -0.05895 -0.02708 -0.08923 -0.03837 -0.11905 C -0.04253 -0.13037 -0.05173 -0.13708 -0.05746 -0.14725 C -0.06007 -0.17291 -0.06198 -0.20388 -0.06597 -0.22954 C -0.07066 -0.26029 -0.08507 -0.28618 -0.09375 -0.31461 C -0.09653 -0.33356 -0.09496 -0.32524 -0.1 -0.34558 C -0.10069 -0.34836 -0.10225 -0.35414 -0.10225 -0.35414 C -0.10399 -0.36893 -0.10469 -0.38003 -0.11285 -0.39089 " pathEditMode="relative" ptsTypes="ffffffff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96 -0.01133 C 0.0533 -0.06357 0.0467 -0.00832 0.06163 -0.06796 C 0.06806 -0.09385 0.07222 -0.12067 0.07657 -0.14725 C 0.08403 -0.19371 0.0849 -0.24202 0.0915 -0.28895 C 0.09636 -0.36038 0.09358 -0.30952 0.09358 -0.44175 " pathEditMode="relative" rAng="0" ptsTypes="ffff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" y="-2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6.65742E-6 C 0.01181 -0.03861 0.0342 -0.07028 0.05104 -0.10472 C 0.06736 -0.13801 0.08229 -0.17268 0.09792 -0.20666 C 0.10226 -0.21614 0.10642 -0.22562 0.11059 -0.2351 C 0.11424 -0.24342 0.12135 -0.26053 0.12135 -0.26053 C 0.12274 -0.26723 0.12361 -0.27393 0.12552 -0.2804 C 0.12656 -0.28364 0.12882 -0.28572 0.12986 -0.28896 C 0.13403 -0.30167 0.13542 -0.31623 0.14045 -0.32849 C 0.14288 -0.3345 0.14618 -0.33981 0.14896 -0.34559 C 0.16146 -0.37171 0.15017 -0.34952 0.15955 -0.36825 C 0.16094 -0.37102 0.16389 -0.3768 0.16389 -0.3768 " pathEditMode="relative" ptsTypes="ffffffffff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53 0.01133 C -0.04462 -0.0104 -0.04549 -0.03236 -0.04896 -0.05386 C -0.05399 -0.08483 -0.07517 -0.11835 -0.08941 -0.1417 C -0.12552 -0.20064 -0.16406 -0.23832 -0.21059 -0.2834 C -0.22812 -0.30027 -0.25816 -0.30027 -0.27865 -0.30305 C -0.33281 -0.31761 -0.25851 -0.29935 -0.36597 -0.3116 C -0.37205 -0.3123 -0.37708 -0.31831 -0.38299 -0.32015 C -0.39774 -0.33333 -0.39132 -0.32778 -0.40208 -0.33703 C -0.40451 -0.33911 -0.40781 -0.33865 -0.41059 -0.34003 C -0.41354 -0.34142 -0.41632 -0.34373 -0.4191 -0.34558 C -0.43472 -0.34258 -0.43403 -0.34951 -0.43403 -0.34003 " pathEditMode="relative" rAng="0" ptsTypes="ffffffffff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00" y="-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altLang="pl-PL" smtClean="0"/>
          </a:p>
        </p:txBody>
      </p:sp>
      <p:pic>
        <p:nvPicPr>
          <p:cNvPr id="11268" name="Picture 4" descr="C:\Users\Karolina\AppData\Local\Temp\Rar$DIa0.337\shutterstock_166744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505" y="254784"/>
            <a:ext cx="2324823" cy="2935887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3079336" y="6088559"/>
            <a:ext cx="3768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 sunny. </a:t>
            </a:r>
            <a:endParaRPr lang="pl-PL" sz="44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5924321" y="6088559"/>
            <a:ext cx="3725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None/>
            </a:pPr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cloudy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1269" name="Picture 5" descr="C:\Users\Karolina\AppData\Local\Temp\Rar$DIa0.232\shutterstock_1769591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1" y="381552"/>
            <a:ext cx="2805545" cy="2984217"/>
          </a:xfrm>
          <a:prstGeom prst="rect">
            <a:avLst/>
          </a:prstGeom>
          <a:noFill/>
        </p:spPr>
      </p:pic>
      <p:pic>
        <p:nvPicPr>
          <p:cNvPr id="8" name="Picture 5" descr="C:\Users\kawus\Downloads\shutterstock_12317409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33779" y="719849"/>
            <a:ext cx="3129278" cy="3151759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0" y="3463047"/>
            <a:ext cx="564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859932" y="4182894"/>
            <a:ext cx="66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2</a:t>
            </a:r>
            <a:r>
              <a:rPr lang="pl-PL" dirty="0" smtClean="0"/>
              <a:t>. 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6206247" y="3599234"/>
            <a:ext cx="525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3. 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33463" y="6011694"/>
            <a:ext cx="33463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stormy</a:t>
            </a:r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774 -0.01434 C 0.11962 -0.0289 0.13819 -0.05294 0.16146 -0.06242 C 0.18975 -0.07398 0.21614 -0.09108 0.24444 -0.10218 C 0.29722 -0.12298 0.34705 -0.13292 0.3658 -0.2099 C 0.36406 -0.24388 0.36406 -0.25613 0.35295 -0.28341 " pathEditMode="relative" rAng="0" ptsTypes="ffff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0" y="-1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54 0.05617 C 0.04601 -0.00855 0.06285 -0.06704 0.09566 -0.11673 C 0.1 -0.12321 0.1059 -0.1276 0.11059 -0.13384 C 0.11597 -0.14101 0.11945 -0.15048 0.12552 -0.15649 C 0.14688 -0.17753 0.17986 -0.19972 0.20643 -0.20458 C 0.21129 -0.20643 0.21615 -0.2092 0.22118 -0.21012 C 0.23889 -0.21313 0.27448 -0.2159 0.27448 -0.21567 C 0.28906 -0.23047 0.29584 -0.24757 0.30851 -0.26398 C 0.31545 -0.28271 0.33038 -0.30282 0.34045 -0.32062 C 0.34445 -0.34281 0.33924 -0.32108 0.35104 -0.34628 C 0.35226 -0.34882 0.35209 -0.35206 0.35313 -0.3546 C 0.36198 -0.37587 0.36163 -0.37818 0.36163 -0.36893 " pathEditMode="relative" rAng="0" ptsTypes="ffff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0" y="-2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51 -1.05409E-6 C -0.0092 -0.03121 -0.02691 -0.06172 -0.04045 -0.09639 C -0.06337 -0.15511 -0.08316 -0.21428 -0.12135 -0.25797 C -0.14114 -0.28017 -0.16302 -0.30328 -0.18958 -0.30883 C -0.20781 -0.31276 -0.24479 -0.31461 -0.24479 -0.31438 C -0.31493 -0.3123 -0.31892 -0.32131 -0.36597 -0.30328 C -0.37465 -0.30005 -0.38298 -0.29542 -0.39149 -0.29195 C -0.40642 -0.28594 -0.43628 -0.27485 -0.43628 -0.27462 C -0.4651 -0.24642 -0.48298 -0.2441 -0.51493 -0.23509 C -0.52691 -0.23694 -0.53906 -0.23809 -0.55104 -0.24087 C -0.57239 -0.24572 -0.59184 -0.26999 -0.60434 -0.29195 C -0.60746 -0.30444 -0.6151 -0.30767 -0.62135 -0.31738 C -0.63038 -0.33125 -0.6401 -0.34512 -0.64479 -0.36269 C -0.63906 -0.38465 -0.63837 -0.38003 -0.63837 -0.408 " pathEditMode="relative" rAng="0" ptsTypes="fffffffffffff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00" y="-2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altLang="pl-PL" smtClean="0"/>
          </a:p>
        </p:txBody>
      </p:sp>
      <p:pic>
        <p:nvPicPr>
          <p:cNvPr id="13316" name="Picture 4" descr="C:\Users\Karolina\AppData\Local\Temp\Rar$DIa0.531\shutterstock_1100819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1" y="299258"/>
            <a:ext cx="3225338" cy="2859578"/>
          </a:xfrm>
          <a:prstGeom prst="rect">
            <a:avLst/>
          </a:prstGeom>
          <a:noFill/>
        </p:spPr>
      </p:pic>
      <p:pic>
        <p:nvPicPr>
          <p:cNvPr id="13317" name="Picture 5" descr="C:\Users\Karolina\AppData\Local\Temp\Rar$DIa0.994\shutterstock_1216625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375" y="0"/>
            <a:ext cx="2753591" cy="3354185"/>
          </a:xfrm>
          <a:prstGeom prst="rect">
            <a:avLst/>
          </a:prstGeom>
          <a:noFill/>
        </p:spPr>
      </p:pic>
      <p:pic>
        <p:nvPicPr>
          <p:cNvPr id="13318" name="Picture 6" descr="C:\Users\Karolina\AppData\Local\Temp\Rar$DIa0.304\shutterstock_1434105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7297" y="1697918"/>
            <a:ext cx="2529147" cy="2510444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6434670" y="6088559"/>
            <a:ext cx="36431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rainy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0" y="6134725"/>
            <a:ext cx="34132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None/>
            </a:pPr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 windy.</a:t>
            </a:r>
          </a:p>
          <a:p>
            <a:endParaRPr lang="pl-PL" altLang="pl-PL" sz="4400" dirty="0" smtClean="0"/>
          </a:p>
        </p:txBody>
      </p:sp>
      <p:sp>
        <p:nvSpPr>
          <p:cNvPr id="11" name="pole tekstowe 10"/>
          <p:cNvSpPr txBox="1"/>
          <p:nvPr/>
        </p:nvSpPr>
        <p:spPr>
          <a:xfrm>
            <a:off x="3229583" y="6070060"/>
            <a:ext cx="2976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altLang="pl-PL" sz="4400" b="1" dirty="0" err="1" smtClean="0">
                <a:latin typeface="Times New Roman" pitchFamily="18" charset="0"/>
                <a:cs typeface="Times New Roman" pitchFamily="18" charset="0"/>
              </a:rPr>
              <a:t>snowy</a:t>
            </a:r>
            <a:r>
              <a:rPr lang="pl-PL" alt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dirty="0"/>
          </a:p>
        </p:txBody>
      </p:sp>
      <p:sp>
        <p:nvSpPr>
          <p:cNvPr id="9" name="Prostokąt 8"/>
          <p:cNvSpPr/>
          <p:nvPr/>
        </p:nvSpPr>
        <p:spPr>
          <a:xfrm>
            <a:off x="239065" y="3633440"/>
            <a:ext cx="357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859932" y="4182894"/>
            <a:ext cx="66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2</a:t>
            </a:r>
            <a:r>
              <a:rPr lang="pl-PL" dirty="0" smtClean="0"/>
              <a:t>. </a:t>
            </a:r>
            <a:endParaRPr lang="pl-PL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5875507" y="3326860"/>
            <a:ext cx="525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3.  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02 -3.03745E-6 C 0.0184 -0.01502 0.01684 -0.0312 0.02118 -0.0453 C 0.04861 -0.13338 0.08698 -0.19602 0.14254 -0.25497 C 0.1658 -0.2797 0.17813 -0.29403 0.20625 -0.30027 C 0.2224 -0.30374 0.25521 -0.30582 0.25521 -0.30559 C 0.38281 -0.29634 0.33021 -0.30998 0.41476 -0.28039 C 0.4342 -0.27369 0.47448 -0.26907 0.47448 -0.26884 C 0.48438 -0.26537 0.4941 -0.26005 0.50417 -0.25774 C 0.51962 -0.25427 0.55104 -0.25196 0.55104 -0.25173 C 0.56806 -0.25289 0.58507 -0.25335 0.60209 -0.25497 C 0.6316 -0.25774 0.64931 -0.28317 0.66597 -0.3116 C 0.67327 -0.32408 0.67674 -0.34304 0.68299 -0.35691 C 0.68455 -0.37147 0.68577 -0.38534 0.68924 -0.39944 C 0.68611 -0.42025 0.69045 -0.40846 0.68073 -0.41932 C 0.67847 -0.42186 0.67448 -0.42764 0.67448 -0.42741 " pathEditMode="relative" rAng="0" ptsTypes="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00" y="-2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0.05617 C -0.00643 -0.02566 0.01163 -0.06935 -0.04236 -0.09408 C -0.06788 -0.09223 -0.09358 -0.09131 -0.1191 -0.0883 C -0.15521 -0.08414 -0.18959 -0.06287 -0.22535 -0.0571 C -0.26754 -0.05848 -0.31111 -0.04091 -0.34236 -0.08252 C -0.34375 -0.092 -0.34531 -0.10148 -0.3467 -0.11096 C -0.35104 -0.13939 -0.33854 -0.18077 -0.33386 -0.21012 C -0.34097 -0.21613 -0.34028 -0.2122 -0.34028 -0.21868 " pathEditMode="relative" rAng="0" ptsTypes="fffffff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0" y="-1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11 0.05871 C 0.03003 0.00878 0.01667 -0.04762 -0.01285 -0.08276 C -0.03767 -0.11211 -0.07431 -0.1283 -0.10642 -0.13384 C -0.13872 -0.13939 -0.17188 -0.14124 -0.20417 -0.14517 C -0.21702 -0.14679 -0.24254 -0.15072 -0.24254 -0.15049 C -0.26441 -0.15812 -0.28472 -0.16667 -0.30417 -0.18192 C -0.30781 -0.1877 -0.31181 -0.19279 -0.31493 -0.19903 C -0.31979 -0.20874 -0.32691 -0.23833 -0.32986 -0.24989 C -0.33142 -0.26676 -0.33108 -0.28132 -0.33837 -0.29519 C -0.34063 -0.30467 -0.3382 -0.30375 -0.34254 -0.30375 " pathEditMode="relative" rAng="0" ptsTypes="fffffffff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0" y="-18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250005" y="291830"/>
            <a:ext cx="6113834" cy="656617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Picture 8" descr="C:\Users\kawus\Downloads\słońce 2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0665" y="680938"/>
            <a:ext cx="1837995" cy="2024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Łącznik prosty ze strzałką 4"/>
          <p:cNvCxnSpPr/>
          <p:nvPr/>
        </p:nvCxnSpPr>
        <p:spPr>
          <a:xfrm flipV="1">
            <a:off x="3881336" y="3132306"/>
            <a:ext cx="758757" cy="130350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3" descr="C:\Users\kawus\Downloads\chmurka deszcz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7092" y="2820349"/>
            <a:ext cx="1317641" cy="1747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kawus\Downloads\chmurka śnieg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42362" y="4532585"/>
            <a:ext cx="1356881" cy="1993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:\Users\kawus\Downloads\chmurka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96740" y="953007"/>
            <a:ext cx="1862138" cy="128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Users\kawus\Downloads\chmurka burza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65139" y="4559024"/>
            <a:ext cx="1564253" cy="1773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C:\Users\kawus\Downloads\chmurka wiatr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71664" y="2977780"/>
            <a:ext cx="1290410" cy="1511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2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30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95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20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24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5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81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02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65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awus\Downloads\aktorka kolor.png"/>
          <p:cNvPicPr>
            <a:picLocks noChangeAspect="1" noChangeArrowheads="1"/>
          </p:cNvPicPr>
          <p:nvPr/>
        </p:nvPicPr>
        <p:blipFill>
          <a:blip r:embed="rId13" cstate="print"/>
          <a:srcRect l="40225" r="47068" b="74934"/>
          <a:stretch>
            <a:fillRect/>
          </a:stretch>
        </p:blipFill>
        <p:spPr bwMode="auto">
          <a:xfrm>
            <a:off x="1400783" y="5300111"/>
            <a:ext cx="894945" cy="1297675"/>
          </a:xfrm>
          <a:prstGeom prst="rect">
            <a:avLst/>
          </a:prstGeom>
          <a:noFill/>
        </p:spPr>
      </p:pic>
      <p:pic>
        <p:nvPicPr>
          <p:cNvPr id="2" name="an_answer_1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625814" y="2206559"/>
            <a:ext cx="711740" cy="711740"/>
          </a:xfrm>
          <a:prstGeom prst="rect">
            <a:avLst/>
          </a:prstGeom>
        </p:spPr>
      </p:pic>
      <p:pic>
        <p:nvPicPr>
          <p:cNvPr id="3" name="an_answer_2[1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684178" y="2926403"/>
            <a:ext cx="638783" cy="638783"/>
          </a:xfrm>
          <a:prstGeom prst="rect">
            <a:avLst/>
          </a:prstGeom>
        </p:spPr>
      </p:pic>
      <p:pic>
        <p:nvPicPr>
          <p:cNvPr id="4" name="an_answer_3[1].wav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 flipV="1">
            <a:off x="640403" y="1324580"/>
            <a:ext cx="643648" cy="643648"/>
          </a:xfrm>
          <a:prstGeom prst="rect">
            <a:avLst/>
          </a:prstGeom>
        </p:spPr>
      </p:pic>
      <p:pic>
        <p:nvPicPr>
          <p:cNvPr id="5" name="an_answer_4[1].wav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 cstate="print"/>
          <a:stretch>
            <a:fillRect/>
          </a:stretch>
        </p:blipFill>
        <p:spPr>
          <a:xfrm>
            <a:off x="703633" y="591764"/>
            <a:ext cx="672831" cy="672831"/>
          </a:xfrm>
          <a:prstGeom prst="rect">
            <a:avLst/>
          </a:prstGeom>
        </p:spPr>
      </p:pic>
      <p:pic>
        <p:nvPicPr>
          <p:cNvPr id="6" name="a_question[1].wav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 cstate="print"/>
          <a:stretch>
            <a:fillRect/>
          </a:stretch>
        </p:blipFill>
        <p:spPr>
          <a:xfrm>
            <a:off x="3446834" y="708497"/>
            <a:ext cx="517188" cy="517188"/>
          </a:xfrm>
          <a:prstGeom prst="rect">
            <a:avLst/>
          </a:prstGeom>
        </p:spPr>
      </p:pic>
      <p:pic>
        <p:nvPicPr>
          <p:cNvPr id="7" name="Picture 2" descr="D:\Pobierane\shutterstock_99886460(1).eps"/>
          <p:cNvPicPr>
            <a:picLocks noChangeAspect="1" noChangeArrowheads="1"/>
          </p:cNvPicPr>
          <p:nvPr/>
        </p:nvPicPr>
        <p:blipFill>
          <a:blip r:embed="rId19" cstate="print"/>
          <a:srcRect r="57013" b="70365"/>
          <a:stretch>
            <a:fillRect/>
          </a:stretch>
        </p:blipFill>
        <p:spPr bwMode="auto">
          <a:xfrm>
            <a:off x="2704289" y="1416700"/>
            <a:ext cx="2101174" cy="1793428"/>
          </a:xfrm>
          <a:prstGeom prst="rect">
            <a:avLst/>
          </a:prstGeom>
          <a:noFill/>
        </p:spPr>
      </p:pic>
      <p:sp>
        <p:nvSpPr>
          <p:cNvPr id="8" name="Objaśnienie prostokątne zaokrąglone 7"/>
          <p:cNvSpPr/>
          <p:nvPr/>
        </p:nvSpPr>
        <p:spPr>
          <a:xfrm>
            <a:off x="4844375" y="252919"/>
            <a:ext cx="1595336" cy="2023354"/>
          </a:xfrm>
          <a:prstGeom prst="wedgeRound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5175114" y="389107"/>
            <a:ext cx="1595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9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jaśnienie prostokątne zaokrąglone 9"/>
          <p:cNvSpPr/>
          <p:nvPr/>
        </p:nvSpPr>
        <p:spPr>
          <a:xfrm>
            <a:off x="389105" y="3968886"/>
            <a:ext cx="1206229" cy="1322962"/>
          </a:xfrm>
          <a:prstGeom prst="wedgeRound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Objaśnienie prostokątne zaokrąglone 10"/>
          <p:cNvSpPr/>
          <p:nvPr/>
        </p:nvSpPr>
        <p:spPr>
          <a:xfrm>
            <a:off x="2292485" y="3985098"/>
            <a:ext cx="1206229" cy="1322962"/>
          </a:xfrm>
          <a:prstGeom prst="wedgeRound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Objaśnienie prostokątne zaokrąglone 11"/>
          <p:cNvSpPr/>
          <p:nvPr/>
        </p:nvSpPr>
        <p:spPr>
          <a:xfrm>
            <a:off x="4662791" y="3904034"/>
            <a:ext cx="1206229" cy="1322962"/>
          </a:xfrm>
          <a:prstGeom prst="wedgeRound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Objaśnienie prostokątne zaokrąglone 12"/>
          <p:cNvSpPr/>
          <p:nvPr/>
        </p:nvSpPr>
        <p:spPr>
          <a:xfrm>
            <a:off x="6721812" y="3920246"/>
            <a:ext cx="1206229" cy="1322962"/>
          </a:xfrm>
          <a:prstGeom prst="wedgeRound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5" name="Picture 3" descr="C:\Users\kawus\Downloads\chmurka deszcz kolor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446965" y="4065492"/>
            <a:ext cx="836874" cy="1109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 descr="C:\Users\kawus\Downloads\słońce 2 kolor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834214" y="4027255"/>
            <a:ext cx="953819" cy="105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kawus\Downloads\chmurka śnieg kolor.pn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878550" y="4124024"/>
            <a:ext cx="724581" cy="106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6" descr="C:\Users\kawus\Downloads\chmurka burza kolor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61240" y="4247740"/>
            <a:ext cx="817875" cy="92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Users\kawus\Downloads\aktorka kolor.png"/>
          <p:cNvPicPr>
            <a:picLocks noChangeAspect="1" noChangeArrowheads="1"/>
          </p:cNvPicPr>
          <p:nvPr/>
        </p:nvPicPr>
        <p:blipFill>
          <a:blip r:embed="rId13" cstate="print"/>
          <a:srcRect l="40225" r="47068" b="74934"/>
          <a:stretch>
            <a:fillRect/>
          </a:stretch>
        </p:blipFill>
        <p:spPr bwMode="auto">
          <a:xfrm>
            <a:off x="3362528" y="5287951"/>
            <a:ext cx="894945" cy="1297675"/>
          </a:xfrm>
          <a:prstGeom prst="rect">
            <a:avLst/>
          </a:prstGeom>
          <a:noFill/>
        </p:spPr>
      </p:pic>
      <p:pic>
        <p:nvPicPr>
          <p:cNvPr id="22" name="Picture 2" descr="C:\Users\kawus\Downloads\aktorka kolor.png"/>
          <p:cNvPicPr>
            <a:picLocks noChangeAspect="1" noChangeArrowheads="1"/>
          </p:cNvPicPr>
          <p:nvPr/>
        </p:nvPicPr>
        <p:blipFill>
          <a:blip r:embed="rId13" cstate="print"/>
          <a:srcRect l="40225" r="47068" b="74934"/>
          <a:stretch>
            <a:fillRect/>
          </a:stretch>
        </p:blipFill>
        <p:spPr bwMode="auto">
          <a:xfrm>
            <a:off x="5402094" y="5326861"/>
            <a:ext cx="894945" cy="1297675"/>
          </a:xfrm>
          <a:prstGeom prst="rect">
            <a:avLst/>
          </a:prstGeom>
          <a:noFill/>
        </p:spPr>
      </p:pic>
      <p:pic>
        <p:nvPicPr>
          <p:cNvPr id="23" name="Picture 2" descr="C:\Users\kawus\Downloads\aktorka kolor.png"/>
          <p:cNvPicPr>
            <a:picLocks noChangeAspect="1" noChangeArrowheads="1"/>
          </p:cNvPicPr>
          <p:nvPr/>
        </p:nvPicPr>
        <p:blipFill>
          <a:blip r:embed="rId13" cstate="print"/>
          <a:srcRect l="40225" r="47068" b="74934"/>
          <a:stretch>
            <a:fillRect/>
          </a:stretch>
        </p:blipFill>
        <p:spPr bwMode="auto">
          <a:xfrm>
            <a:off x="7461115" y="5290383"/>
            <a:ext cx="894945" cy="1297675"/>
          </a:xfrm>
          <a:prstGeom prst="rect">
            <a:avLst/>
          </a:prstGeom>
          <a:noFill/>
        </p:spPr>
      </p:pic>
      <p:sp>
        <p:nvSpPr>
          <p:cNvPr id="24" name="Prostokąt 23"/>
          <p:cNvSpPr/>
          <p:nvPr/>
        </p:nvSpPr>
        <p:spPr>
          <a:xfrm>
            <a:off x="408562" y="5758774"/>
            <a:ext cx="778212" cy="7976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2448128" y="5697166"/>
            <a:ext cx="778212" cy="7976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/>
          <p:cNvSpPr/>
          <p:nvPr/>
        </p:nvSpPr>
        <p:spPr>
          <a:xfrm>
            <a:off x="4565515" y="5674467"/>
            <a:ext cx="778212" cy="7976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26"/>
          <p:cNvSpPr/>
          <p:nvPr/>
        </p:nvSpPr>
        <p:spPr>
          <a:xfrm>
            <a:off x="6585625" y="5671225"/>
            <a:ext cx="778212" cy="7976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ole tekstowe 27"/>
          <p:cNvSpPr txBox="1"/>
          <p:nvPr/>
        </p:nvSpPr>
        <p:spPr>
          <a:xfrm>
            <a:off x="1400783" y="894945"/>
            <a:ext cx="583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pole tekstowe 28"/>
          <p:cNvSpPr txBox="1"/>
          <p:nvPr/>
        </p:nvSpPr>
        <p:spPr>
          <a:xfrm>
            <a:off x="1381328" y="1517515"/>
            <a:ext cx="466927" cy="369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2.</a:t>
            </a:r>
            <a:endParaRPr lang="pl-PL" b="1" dirty="0"/>
          </a:p>
        </p:txBody>
      </p:sp>
      <p:sp>
        <p:nvSpPr>
          <p:cNvPr id="30" name="pole tekstowe 29"/>
          <p:cNvSpPr txBox="1"/>
          <p:nvPr/>
        </p:nvSpPr>
        <p:spPr>
          <a:xfrm>
            <a:off x="1420238" y="2354094"/>
            <a:ext cx="525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pole tekstowe 30"/>
          <p:cNvSpPr txBox="1"/>
          <p:nvPr/>
        </p:nvSpPr>
        <p:spPr>
          <a:xfrm>
            <a:off x="1420238" y="3073940"/>
            <a:ext cx="408562" cy="369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0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3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Karolina\AppData\Local\Temp\Rar$DIa0.463\shutterstock_9928813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028" y="415737"/>
            <a:ext cx="3429000" cy="3048000"/>
          </a:xfrm>
          <a:prstGeom prst="rect">
            <a:avLst/>
          </a:prstGeom>
          <a:noFill/>
        </p:spPr>
      </p:pic>
      <p:pic>
        <p:nvPicPr>
          <p:cNvPr id="15364" name="Picture 4" descr="C:\Users\Karolina\AppData\Local\Temp\Rar$DIa0.888\shutterstock_1326329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6380" y="215854"/>
            <a:ext cx="3429000" cy="4364736"/>
          </a:xfrm>
          <a:prstGeom prst="rect">
            <a:avLst/>
          </a:prstGeom>
          <a:noFill/>
        </p:spPr>
      </p:pic>
      <p:pic>
        <p:nvPicPr>
          <p:cNvPr id="15365" name="Picture 5" descr="C:\Users\Karolina\AppData\Local\Temp\Rar$DIa0.970\shutterstock_1614003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11085" y="3790328"/>
            <a:ext cx="3429000" cy="2693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pic>
        <p:nvPicPr>
          <p:cNvPr id="17411" name="Picture 2" descr="C:\Users\kawus\Downloads\rozszczepienie światła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ytuł 1"/>
          <p:cNvSpPr>
            <a:spLocks noGrp="1"/>
          </p:cNvSpPr>
          <p:nvPr>
            <p:ph type="ctrTitle"/>
          </p:nvPr>
        </p:nvSpPr>
        <p:spPr>
          <a:xfrm>
            <a:off x="3517107" y="0"/>
            <a:ext cx="5626894" cy="6858000"/>
          </a:xfrm>
          <a:solidFill>
            <a:srgbClr val="C9F1FF"/>
          </a:solidFill>
        </p:spPr>
        <p:txBody>
          <a:bodyPr/>
          <a:lstStyle/>
          <a:p>
            <a:pPr eaLnBrk="1" hangingPunct="1"/>
            <a:endParaRPr lang="pl-PL" altLang="pl-PL" smtClean="0"/>
          </a:p>
        </p:txBody>
      </p:sp>
      <p:sp>
        <p:nvSpPr>
          <p:cNvPr id="19459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pic>
        <p:nvPicPr>
          <p:cNvPr id="19460" name="Picture 2" descr="C:\Users\kawus\Downloads\tęcz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2509838"/>
            <a:ext cx="9501446" cy="9367838"/>
          </a:xfrm>
          <a:prstGeom prst="rect">
            <a:avLst/>
          </a:prstGeom>
          <a:solidFill>
            <a:srgbClr val="3FCD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ierane\shutterstock_99886460(1).ep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3196" y="366112"/>
            <a:ext cx="4887884" cy="6051667"/>
          </a:xfrm>
          <a:prstGeom prst="rect">
            <a:avLst/>
          </a:prstGeom>
          <a:noFill/>
        </p:spPr>
      </p:pic>
      <p:pic>
        <p:nvPicPr>
          <p:cNvPr id="2051" name="Picture 3" descr="C:\Users\Karolina\AppData\Local\Temp\truskawk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0666" y="5585801"/>
            <a:ext cx="559224" cy="667638"/>
          </a:xfrm>
          <a:prstGeom prst="rect">
            <a:avLst/>
          </a:prstGeom>
          <a:noFill/>
        </p:spPr>
      </p:pic>
      <p:pic>
        <p:nvPicPr>
          <p:cNvPr id="7" name="Picture 3" descr="C:\Users\Karolina\AppData\Local\Temp\truskawk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7176" y="5641336"/>
            <a:ext cx="522067" cy="623277"/>
          </a:xfrm>
          <a:prstGeom prst="rect">
            <a:avLst/>
          </a:prstGeom>
          <a:noFill/>
        </p:spPr>
      </p:pic>
      <p:pic>
        <p:nvPicPr>
          <p:cNvPr id="2052" name="Picture 4" descr="C:\Users\Karolina\AppData\Local\Temp\cytryna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144265">
            <a:off x="7733428" y="2816542"/>
            <a:ext cx="864299" cy="615552"/>
          </a:xfrm>
          <a:prstGeom prst="rect">
            <a:avLst/>
          </a:prstGeom>
          <a:noFill/>
        </p:spPr>
      </p:pic>
      <p:pic>
        <p:nvPicPr>
          <p:cNvPr id="1026" name="Picture 2" descr="C:\Users\Karolina\AppData\Local\Temp\jabłko zielone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6088" y="3474722"/>
            <a:ext cx="700141" cy="902726"/>
          </a:xfrm>
          <a:prstGeom prst="rect">
            <a:avLst/>
          </a:prstGeom>
          <a:noFill/>
        </p:spPr>
      </p:pic>
      <p:pic>
        <p:nvPicPr>
          <p:cNvPr id="1027" name="Picture 3" descr="C:\Users\Karolina\AppData\Local\Temp\pomarańcza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18420">
            <a:off x="519233" y="4521056"/>
            <a:ext cx="680466" cy="840306"/>
          </a:xfrm>
          <a:prstGeom prst="rect">
            <a:avLst/>
          </a:prstGeom>
          <a:noFill/>
        </p:spPr>
      </p:pic>
      <p:pic>
        <p:nvPicPr>
          <p:cNvPr id="10" name="Picture 3" descr="C:\Users\Karolina\AppData\Local\Temp\pomarańcza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12285" y="4303746"/>
            <a:ext cx="705621" cy="871370"/>
          </a:xfrm>
          <a:prstGeom prst="rect">
            <a:avLst/>
          </a:prstGeom>
          <a:noFill/>
        </p:spPr>
      </p:pic>
      <p:pic>
        <p:nvPicPr>
          <p:cNvPr id="5" name="Picture 2" descr="C:\Users\kawus\Downloads\jagod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8512" y="2451372"/>
            <a:ext cx="653011" cy="747044"/>
          </a:xfrm>
          <a:prstGeom prst="rect">
            <a:avLst/>
          </a:prstGeom>
          <a:noFill/>
        </p:spPr>
      </p:pic>
      <p:pic>
        <p:nvPicPr>
          <p:cNvPr id="6" name="Picture 3" descr="C:\Users\kawus\Downloads\winogrona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354771" y="1026261"/>
            <a:ext cx="1551274" cy="2156051"/>
          </a:xfrm>
          <a:prstGeom prst="rect">
            <a:avLst/>
          </a:prstGeom>
          <a:noFill/>
        </p:spPr>
      </p:pic>
      <p:pic>
        <p:nvPicPr>
          <p:cNvPr id="16" name="Picture 3" descr="C:\Users\kawus\Downloads\winogrona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2374" y="1042474"/>
            <a:ext cx="1551274" cy="2156051"/>
          </a:xfrm>
          <a:prstGeom prst="rect">
            <a:avLst/>
          </a:prstGeom>
          <a:noFill/>
        </p:spPr>
      </p:pic>
      <p:pic>
        <p:nvPicPr>
          <p:cNvPr id="14" name="Picture 2" descr="C:\Users\Karolina\AppData\Local\Temp\śliwki trzy kolor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7794" y="522052"/>
            <a:ext cx="1147157" cy="814647"/>
          </a:xfrm>
          <a:prstGeom prst="rect">
            <a:avLst/>
          </a:prstGeom>
          <a:noFill/>
        </p:spPr>
      </p:pic>
      <p:pic>
        <p:nvPicPr>
          <p:cNvPr id="15" name="Picture 4" descr="C:\Users\Karolina\AppData\Local\Temp\cytryna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569213">
            <a:off x="7898433" y="3693397"/>
            <a:ext cx="876990" cy="611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8 2.77393E-6 C 0.04566 -0.02959 0.07674 -0.06218 0.11059 -0.09062 C 0.12691 -0.10426 0.14428 -0.1068 0.16164 -0.11628 C 0.18282 -0.11535 0.204 -0.11605 0.22535 -0.1135 C 0.23351 -0.11258 0.24775 -0.08322 0.25313 -0.07374 C 0.26042 -0.04369 0.24879 -0.08854 0.25955 -0.05664 C 0.26962 -0.02636 0.25816 -0.05063 0.26806 -0.03121 C 0.26997 -0.01087 0.27223 0.00231 0.27223 0.02265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49052E-6 C 0.01128 -0.00763 0.02309 -0.0148 0.0342 -0.02266 C 0.04149 -0.02774 0.04791 -0.03514 0.05538 -0.03976 C 0.06354 -0.04462 0.07274 -0.04624 0.0809 -0.05109 C 0.08837 -0.05571 0.09479 -0.06311 0.10225 -0.06796 C 0.12257 -0.08137 0.15538 -0.09154 0.17882 -0.09917 C 0.18802 -0.09825 0.19739 -0.09963 0.20642 -0.0964 C 0.20885 -0.09547 0.2092 -0.09039 0.21076 -0.08784 C 0.21267 -0.08484 0.2151 -0.0823 0.21701 -0.07929 C 0.22448 -0.0675 0.23229 -0.05641 0.24045 -0.04531 C 0.24843 -0.01572 0.24687 -0.04138 0.24687 0.00832 " pathEditMode="relative" rAng="0" ptsTypes="ffffffffff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-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86 0.09339 C 0.01806 0.0779 0.06111 0.05664 0.10434 0.02543 C 0.15973 -0.01456 0.07136 0.04855 0.13611 -0.003 C 0.1408 -0.0067 0.14636 -0.00786 0.15104 -0.01132 C 0.1783 -0.03051 0.18941 -0.04114 0.22136 -0.0453 C 0.2408 -0.04253 0.2415 -0.0423 0.25539 -0.02843 C 0.25469 -0.02381 0.25504 -0.01849 0.25313 -0.01433 C 0.24914 -0.00601 0.23872 0.00509 0.23195 0.01133 C 0.22778 0.01526 0.2191 0.02266 0.2191 0.02289 C 0.21841 0.02543 0.21702 0.03098 0.21702 0.03121 " pathEditMode="relative" rAng="0" ptsTypes="fffffffff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00" y="-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26 0.01133 C 0.03177 -0.00994 -0.06267 0.02797 0.01302 -0.00855 C 0.08299 -0.04207 0.15591 -0.07004 0.23004 -0.07651 C 0.25504 -0.07235 0.26285 -0.07952 0.27466 -0.05686 C 0.26528 -0.04831 0.25452 -0.04808 0.2448 -0.03976 C 0.24254 -0.03028 0.24497 -0.03121 0.24063 -0.03121 " pathEditMode="relative" rAng="0" ptsTypes="fffffA"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59 -3.11142E-6 C -0.00278 0.00648 -0.0158 0.01503 -0.0276 0.02566 C -0.03229 0.02982 -0.03541 0.03653 -0.04045 0.03976 C -0.04844 0.04508 -0.06597 0.05109 -0.06597 0.05132 C -0.07378 0.05016 -0.08177 0.05086 -0.08941 0.04832 C -0.09826 0.04531 -0.10017 0.03791 -0.10642 0.03121 C -0.11441 0.02243 -0.1243 0.00994 -0.13403 0.00578 C -0.1368 -3.11142E-6 -0.13767 -0.00924 -0.14253 -0.01132 C -0.14687 -0.01317 -0.15538 -0.01687 -0.15538 -0.01664 C -0.16354 -0.02427 -0.1717 -0.02427 -0.1809 -0.0282 C -0.19132 -0.03791 -0.18576 -0.0312 -0.19566 -0.05085 C -0.19722 -0.05409 -0.20156 -0.05178 -0.20416 -0.05363 C -0.20607 -0.05478 -0.20712 -0.05756 -0.2085 -0.05941 " pathEditMode="relative" rAng="0" ptsTypes="ffffffffffff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59 -3.71706E-6 C 0.00556 0.02774 -0.00764 0.05201 -0.02135 0.07351 C -0.0526 0.12252 -0.07778 0.14887 -0.12552 0.15581 C -0.13646 0.1528 -0.15903 0.15072 -0.17014 0.1387 C -0.17448 0.13408 -0.17725 0.12737 -0.1809 0.12183 C -0.19618 0.09963 -0.20607 0.07721 -0.21701 0.05086 C -0.22344 0.03514 -0.22812 0.01873 -0.23403 0.00278 C -0.23437 0.00185 -0.23767 -0.0134 -0.23837 -0.0141 C -0.24062 -0.0171 -0.2441 -0.01803 -0.24687 -0.01988 C -0.25469 0.00116 -0.25555 0.02497 -0.25746 0.04809 C -0.2566 0.06612 -0.2592 0.08576 -0.25312 0.10195 C -0.25069 0.10842 -0.24045 0.12113 -0.24045 0.13038 " pathEditMode="relative" rAng="0" ptsTypes="fffffffffffA">
                                      <p:cBhvr>
                                        <p:cTn id="2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00" y="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53 0.00277 C 0.04531 0.00462 0.04826 0.00624 0.05104 0.00832 C 0.0533 0.00994 0.0552 0.01248 0.05746 0.0141 C 0.06649 0.02034 0.07968 0.0208 0.08941 0.02265 C 0.09427 0.01988 0.09965 0.01803 0.10416 0.0141 C 0.10625 0.01225 0.10677 0.00809 0.1085 0.00555 C 0.11041 0.00254 0.11302 0.00023 0.11493 -0.00301 C 0.11944 -0.0104 0.12326 -0.01826 0.1276 -0.02566 C 0.14878 -0.06241 0.1243 -0.02127 0.14461 -0.04831 C 0.14652 -0.05086 0.14705 -0.05455 0.14895 -0.05687 C 0.15798 -0.06889 0.16805 -0.06681 0.17864 -0.07374 C 0.20451 -0.09085 0.23107 -0.10541 0.25955 -0.1135 C 0.26788 -0.12067 0.27326 -0.12159 0.28298 -0.12483 C 0.29201 -0.12783 0.28645 -0.1276 0.29149 -0.1276 " pathEditMode="relative" rAng="0" ptsTypes="fffffffffffffA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6505E-6 C 0.02448 -0.00278 0.04826 -0.00786 0.07291 -0.0111 C 0.09739 -0.01734 0.12778 -0.0215 0.14844 -0.03514 C 0.18073 -0.0564 0.15989 -0.04415 0.18594 -0.05918 C 0.18837 -0.06057 0.19114 -0.06195 0.19357 -0.06357 C 0.196 -0.06496 0.20121 -0.06796 0.20121 -0.06773 C 0.21493 -0.08622 0.1967 -0.06519 0.21371 -0.07675 C 0.21701 -0.07906 0.2184 -0.08299 0.22135 -0.08553 " pathEditMode="relative" rAng="0" ptsTypes="fffffff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00" y="-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13916E-6 C 0.01823 0.01202 0.03837 0.03098 0.05747 0.03953 C 0.07136 0.04577 0.1 0.05386 0.1 0.05386 C 0.1198 0.05201 0.13994 0.05201 0.15955 0.04808 C 0.16424 0.04716 0.16823 0.04254 0.1724 0.03953 C 0.19063 0.02636 0.22049 -0.00994 0.23403 -0.03398 C 0.24202 -0.04808 0.2375 -0.04253 0.24671 -0.05108 C 0.25174 -0.05016 0.25695 -0.05085 0.26164 -0.04831 C 0.26441 -0.04692 0.2658 -0.0423 0.26806 -0.03976 C 0.27275 -0.03444 0.27744 -0.02912 0.28299 -0.02542 C 0.28698 -0.02288 0.29566 -0.01988 0.29566 -0.01988 C 0.30504 -0.01155 0.30851 -0.0037 0.30851 0.01133 " pathEditMode="relative" ptsTypes="fffffffffff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85 2.43643E-6 C 0.01284 -0.00486 0.03073 -0.02058 0.05312 -0.03676 C 0.09166 -0.0645 0.07569 -0.05271 0.10416 -0.06796 C 0.11614 -0.07444 0.1276 -0.08368 0.14027 -0.08784 C 0.14739 -0.09016 0.15451 -0.09154 0.16163 -0.09339 C 0.1651 -0.09432 0.17222 -0.0964 0.17222 -0.09617 C 0.18212 -0.09455 0.19305 -0.0964 0.20208 -0.09062 C 0.20764 -0.08715 0.2125 -0.07074 0.2125 -0.07051 C 0.21736 -0.05224 0.21093 -0.07236 0.22118 -0.05664 C 0.22847 -0.04531 0.22777 -0.0393 0.23593 -0.03121 C 0.23871 -0.02867 0.24201 -0.02774 0.24444 -0.02543 C 0.2526 -0.0185 0.26076 -0.00856 0.26788 2.43643E-6 " pathEditMode="relative" rAng="0" ptsTypes="fffffffffffA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0" y="-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045 0.00855 C 0.04427 0.02404 0.0401 0.01271 0.05312 0.02843 C 0.07222 0.05155 0.06041 0.04531 0.07656 0.05109 C 0.09149 0.06403 0.10573 0.05848 0.12344 0.05663 C 0.13524 0.05132 0.14028 0.03421 0.14896 0.02265 C 0.15035 0.01895 0.15139 0.01479 0.15312 0.01133 C 0.15503 0.0074 0.15781 0.00416 0.15955 1.15118E-6 C 0.17118 -0.02797 0.17673 -0.0608 0.18507 -0.09062 C 0.1875 -0.0994 0.19114 -0.10726 0.19357 -0.11604 C 0.20746 -0.16597 0.2151 -0.22908 0.25955 -0.24364 C 0.27344 -0.23417 0.28055 -0.21567 0.29149 -0.20111 C 0.29288 -0.1951 0.2967 -0.19025 0.29791 -0.18424 C 0.29948 -0.17684 0.2993 -0.16898 0.3 -0.16112 C 0.2993 -0.1491 0.30139 -0.13569 0.29791 -0.1246 C 0.29479 -0.11396 0.27864 -0.09824 0.27014 -0.09062 C 0.26875 -0.08784 0.26701 -0.0853 0.26597 -0.08206 C 0.26475 -0.07836 0.26371 -0.07074 0.26371 -0.07051 " pathEditMode="relative" rAng="0" ptsTypes="ffffffffffffffff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Łuk blokowy 3"/>
          <p:cNvSpPr/>
          <p:nvPr/>
        </p:nvSpPr>
        <p:spPr>
          <a:xfrm>
            <a:off x="1594468" y="2296160"/>
            <a:ext cx="6066172" cy="7851835"/>
          </a:xfrm>
          <a:prstGeom prst="blockArc">
            <a:avLst>
              <a:gd name="adj1" fmla="val 10777957"/>
              <a:gd name="adj2" fmla="val 45269"/>
              <a:gd name="adj3" fmla="val 799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" name="Łuk blokowy 5"/>
          <p:cNvSpPr/>
          <p:nvPr/>
        </p:nvSpPr>
        <p:spPr>
          <a:xfrm>
            <a:off x="2549078" y="3210128"/>
            <a:ext cx="4201918" cy="5960621"/>
          </a:xfrm>
          <a:prstGeom prst="blockArc">
            <a:avLst>
              <a:gd name="adj1" fmla="val 10676176"/>
              <a:gd name="adj2" fmla="val 125078"/>
              <a:gd name="adj3" fmla="val 1425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" name="Łuk blokowy 6"/>
          <p:cNvSpPr/>
          <p:nvPr/>
        </p:nvSpPr>
        <p:spPr>
          <a:xfrm>
            <a:off x="2022489" y="2743200"/>
            <a:ext cx="5191111" cy="6979325"/>
          </a:xfrm>
          <a:prstGeom prst="blockArc">
            <a:avLst>
              <a:gd name="adj1" fmla="val 10749564"/>
              <a:gd name="adj2" fmla="val 82333"/>
              <a:gd name="adj3" fmla="val 10216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" name="Łuk blokowy 7"/>
          <p:cNvSpPr/>
          <p:nvPr/>
        </p:nvSpPr>
        <p:spPr>
          <a:xfrm>
            <a:off x="3139657" y="3779520"/>
            <a:ext cx="3105500" cy="4854203"/>
          </a:xfrm>
          <a:prstGeom prst="blockArc">
            <a:avLst>
              <a:gd name="adj1" fmla="val 10800000"/>
              <a:gd name="adj2" fmla="val 19501"/>
              <a:gd name="adj3" fmla="val 152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9" name="Łuk blokowy 8"/>
          <p:cNvSpPr/>
          <p:nvPr/>
        </p:nvSpPr>
        <p:spPr>
          <a:xfrm>
            <a:off x="1016000" y="1727200"/>
            <a:ext cx="7112000" cy="9156211"/>
          </a:xfrm>
          <a:prstGeom prst="blockArc">
            <a:avLst>
              <a:gd name="adj1" fmla="val 10840487"/>
              <a:gd name="adj2" fmla="val 21593501"/>
              <a:gd name="adj3" fmla="val 7658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0" name="Łuk blokowy 9"/>
          <p:cNvSpPr/>
          <p:nvPr/>
        </p:nvSpPr>
        <p:spPr>
          <a:xfrm>
            <a:off x="508000" y="1259840"/>
            <a:ext cx="8107680" cy="10039865"/>
          </a:xfrm>
          <a:prstGeom prst="blockArc">
            <a:avLst>
              <a:gd name="adj1" fmla="val 10800000"/>
              <a:gd name="adj2" fmla="val 12662"/>
              <a:gd name="adj3" fmla="val 606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Łuk blokowy 10"/>
          <p:cNvSpPr/>
          <p:nvPr/>
        </p:nvSpPr>
        <p:spPr>
          <a:xfrm>
            <a:off x="0" y="772160"/>
            <a:ext cx="9083040" cy="10977880"/>
          </a:xfrm>
          <a:prstGeom prst="blockArc">
            <a:avLst>
              <a:gd name="adj1" fmla="val 10800000"/>
              <a:gd name="adj2" fmla="val 1103"/>
              <a:gd name="adj3" fmla="val 56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4513263"/>
            <a:ext cx="9435830" cy="2344737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sz="10300" b="1" dirty="0" smtClean="0">
                <a:latin typeface="Times New Roman" pitchFamily="18" charset="0"/>
                <a:cs typeface="Times New Roman" pitchFamily="18" charset="0"/>
              </a:rPr>
              <a:t>1    2     3    4     5     6     7</a:t>
            </a:r>
            <a:endParaRPr lang="pl-PL" sz="10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573932" y="389782"/>
            <a:ext cx="1080000" cy="108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" name="Elipsa 5"/>
          <p:cNvSpPr/>
          <p:nvPr/>
        </p:nvSpPr>
        <p:spPr>
          <a:xfrm>
            <a:off x="7303421" y="581024"/>
            <a:ext cx="1080000" cy="10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7" name="Elipsa 6"/>
          <p:cNvSpPr/>
          <p:nvPr/>
        </p:nvSpPr>
        <p:spPr>
          <a:xfrm>
            <a:off x="374794" y="2367707"/>
            <a:ext cx="1080000" cy="1080000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Elipsa 7"/>
          <p:cNvSpPr/>
          <p:nvPr/>
        </p:nvSpPr>
        <p:spPr>
          <a:xfrm>
            <a:off x="3752850" y="2908908"/>
            <a:ext cx="1080000" cy="108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Elipsa 8"/>
          <p:cNvSpPr/>
          <p:nvPr/>
        </p:nvSpPr>
        <p:spPr>
          <a:xfrm>
            <a:off x="5112089" y="298720"/>
            <a:ext cx="1080000" cy="1080000"/>
          </a:xfrm>
          <a:prstGeom prst="ellipse">
            <a:avLst/>
          </a:prstGeom>
          <a:solidFill>
            <a:schemeClr val="accent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Elipsa 9"/>
          <p:cNvSpPr/>
          <p:nvPr/>
        </p:nvSpPr>
        <p:spPr>
          <a:xfrm>
            <a:off x="3387329" y="936626"/>
            <a:ext cx="1080000" cy="10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Elipsa 10"/>
          <p:cNvSpPr/>
          <p:nvPr/>
        </p:nvSpPr>
        <p:spPr>
          <a:xfrm>
            <a:off x="7543799" y="2840038"/>
            <a:ext cx="1080000" cy="1080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604 -0.23278 C -0.12465 -0.21013 -0.1224 -0.19002 -0.11962 -0.16759 C -0.12031 -0.11651 -0.10556 -0.01063 -0.14306 0.0393 C -0.14722 0.06218 -0.16823 0.07351 -0.18143 0.08738 C -0.18524 0.09154 -0.18802 0.09732 -0.19202 0.10125 C -0.21563 0.12483 -0.2224 0.1276 -0.2474 0.14378 C -0.27222 0.16019 -0.2592 0.15927 -0.28768 0.16389 C -0.29879 0.1736 -0.31181 0.17961 -0.3217 0.19186 C -0.33785 0.21151 -0.34115 0.21891 -0.35156 0.24318 C -0.36215 0.31438 -0.35799 0.28802 -0.35799 0.41886 " pathEditMode="relative" rAng="0" ptsTypes="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00" y="3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642 -0.02797 C -0.10347 -0.01179 -0.1 0.0037 -0.09792 0.02034 C -0.09687 0.0423 -0.09375 0.10125 -0.09375 0.11951 C -0.09375 0.15442 -0.09375 0.18932 -0.09583 0.22423 C -0.09687 0.24179 -0.10538 0.27554 -0.11076 0.29219 C -0.13819 0.37795 -0.18958 0.38373 -0.2533 0.38581 C -0.29792 0.38719 -0.34271 0.38766 -0.38733 0.38858 C -0.38906 0.41909 -0.38976 0.454 -0.4 0.48197 C -0.40243 0.50393 -0.4 0.49584 -0.40434 0.50763 " pathEditMode="relative" rAng="0" ptsTypes="ffffffff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00" y="2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805 -0.05086 C 0.16319 -0.00162 0.16371 0.03791 0.12778 0.06241 C 0.05677 0.05802 0.10208 0.06519 0.07031 0.05109 C 0.06285 0.04438 0.05503 0.0423 0.04687 0.03698 C 0.02014 0.03976 -0.0007 0.04554 -0.02552 0.05663 C -0.03941 0.06287 -0.05174 0.07813 -0.06597 0.08229 C -0.07639 0.0853 -0.08733 0.08507 -0.09774 0.08784 C -0.09913 0.09061 -0.10017 0.09408 -0.10208 0.09639 C -0.10764 0.10379 -0.11267 0.10425 -0.11267 0.11627 " pathEditMode="relative" rAng="0" ptsTypes="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2 0.02265 C -0.03281 0.04253 -0.03368 0.06287 -0.03004 0.08229 C -0.02795 0.09385 -0.02205 0.10356 -0.01719 0.1135 C 0.00069 0.14979 0.01962 0.18516 0.03802 0.22099 C 0.07118 0.28571 0.11667 0.34073 0.17431 0.36269 C 0.22951 0.38372 0.28906 0.37009 0.34653 0.37124 C 0.36094 0.37425 0.36562 0.37656 0.37222 0.3939 C 0.37847 0.42788 0.37431 0.43851 0.37431 0.48451 " pathEditMode="relative" rAng="0" ptsTypes="fffffff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00" y="2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48 0.07628 C -0.06545 0.135 -0.07587 0.08044 -0.06371 0.12159 C -0.06041 0.13269 -0.05521 0.15557 -0.05521 0.1558 C -0.05382 0.17545 -0.04896 0.1951 -0.04896 0.21521 C -0.04896 0.26052 -0.05069 0.30582 -0.05312 0.35113 C -0.05746 0.43319 -0.13385 0.42533 -0.17656 0.42765 C -0.19097 0.4295 -0.20173 0.42418 -0.20642 0.44175 C -0.20468 0.45215 -0.20538 0.46232 -0.19791 0.46717 " pathEditMode="relative" rAng="0" ptsTypes="fffffff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00" y="1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81 -0.10217 C 0.09358 -0.06957 0.11267 -0.05108 0.13385 -0.02866 C 0.15851 -0.00277 0.19427 0.03375 0.22326 0.05063 C 0.23941 0.06011 0.27934 0.06889 0.29705 0.07351 C 0.3191 0.07074 0.34167 0.06912 0.36354 0.06496 C 0.41389 0.05548 0.46198 0.03052 0.51076 0.01965 C 0.52569 0.02058 0.54063 0.02012 0.55556 0.02243 C 0.56736 0.02405 0.58247 0.04046 0.58576 0.05063 C 0.59045 0.05826 0.59253 0.06773 0.59774 0.07351 C 0.60017 0.07629 0.60174 0.07721 0.60625 0.07906 C 0.61701 0.1031 0.63958 0.12414 0.66146 0.13015 C 0.67205 0.14124 0.66875 0.14217 0.67639 0.15558 C 0.68785 0.17615 0.6934 0.1854 0.6934 0.21221 " pathEditMode="relative" rAng="0" ptsTypes="ffffffffffff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00" y="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46 -0.06519 C 0.05712 -0.01965 0.06319 0.03791 0.05225 0.04947 C 0.04896 0.06103 0.04844 0.0571 0.04583 0.07258 C 0.04375 0.10194 0.04531 0.07744 0.04392 0.1098 C 0.04357 0.11882 0.04271 0.12668 0.04271 0.13592 " pathEditMode="relative" rAng="0" ptsTypes="ffff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" y="1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322962" y="-836576"/>
            <a:ext cx="3250119" cy="542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1331" t="2454" b="3651"/>
          <a:stretch>
            <a:fillRect/>
          </a:stretch>
        </p:blipFill>
        <p:spPr bwMode="auto">
          <a:xfrm>
            <a:off x="5389122" y="1235412"/>
            <a:ext cx="3305183" cy="52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5681</TotalTime>
  <Words>141</Words>
  <Application>Microsoft Office PowerPoint</Application>
  <PresentationFormat>Pokaz na ekranie (4:3)</PresentationFormat>
  <Paragraphs>63</Paragraphs>
  <Slides>21</Slides>
  <Notes>20</Notes>
  <HiddenSlides>0</HiddenSlides>
  <MMClips>5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Motyw pakietu Office</vt:lpstr>
      <vt:lpstr>1_Motyw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Rumistrzewicz</dc:creator>
  <cp:lastModifiedBy>Admin</cp:lastModifiedBy>
  <cp:revision>217</cp:revision>
  <dcterms:created xsi:type="dcterms:W3CDTF">2014-07-14T13:38:25Z</dcterms:created>
  <dcterms:modified xsi:type="dcterms:W3CDTF">2015-08-07T11:08:51Z</dcterms:modified>
</cp:coreProperties>
</file>