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2" r:id="rId3"/>
    <p:sldId id="261" r:id="rId4"/>
    <p:sldId id="257" r:id="rId5"/>
    <p:sldId id="256" r:id="rId6"/>
    <p:sldId id="259" r:id="rId7"/>
    <p:sldId id="260" r:id="rId8"/>
    <p:sldId id="262" r:id="rId9"/>
    <p:sldId id="263" r:id="rId10"/>
    <p:sldId id="265" r:id="rId11"/>
    <p:sldId id="264" r:id="rId12"/>
    <p:sldId id="266" r:id="rId13"/>
    <p:sldId id="267" r:id="rId14"/>
    <p:sldId id="268" r:id="rId15"/>
    <p:sldId id="270" r:id="rId16"/>
    <p:sldId id="269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24964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33932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3964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8472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8626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910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7756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1057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65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06154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1946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3943F-EE99-47A6-8647-E96613DEBE26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B7A87-3249-408A-921F-7B659846348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145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HOUSES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90684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24338"/>
            <a:ext cx="3088192" cy="2059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>
                <a:solidFill>
                  <a:prstClr val="black"/>
                </a:solidFill>
              </a:rPr>
              <a:t>Houses</a:t>
            </a:r>
            <a:r>
              <a:rPr lang="pl-PL" dirty="0">
                <a:solidFill>
                  <a:prstClr val="black"/>
                </a:solidFill>
              </a:rPr>
              <a:t> &amp; materials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77" y="1506382"/>
            <a:ext cx="2672462" cy="1783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010" y="2245793"/>
            <a:ext cx="2837951" cy="1975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916" y="4368172"/>
            <a:ext cx="1845384" cy="1383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638" y="4926117"/>
            <a:ext cx="1318693" cy="104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961" y="4368172"/>
            <a:ext cx="1621108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27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 </a:t>
            </a:r>
            <a:r>
              <a:rPr lang="pl-PL" dirty="0" err="1" smtClean="0"/>
              <a:t>house</a:t>
            </a: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077072"/>
            <a:ext cx="2771800" cy="207885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05" y="1412776"/>
            <a:ext cx="5316346" cy="3703721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4067944" y="5949280"/>
            <a:ext cx="15521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/>
              <a:t>bricks</a:t>
            </a:r>
            <a:endParaRPr lang="pl-PL" sz="4400" b="1" dirty="0"/>
          </a:p>
        </p:txBody>
      </p:sp>
    </p:spTree>
    <p:extLst>
      <p:ext uri="{BB962C8B-B14F-4D97-AF65-F5344CB8AC3E}">
        <p14:creationId xmlns:p14="http://schemas.microsoft.com/office/powerpoint/2010/main" val="375704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 </a:t>
            </a:r>
            <a:r>
              <a:rPr lang="pl-PL" dirty="0" err="1" smtClean="0"/>
              <a:t>block</a:t>
            </a:r>
            <a:r>
              <a:rPr lang="pl-PL" dirty="0" smtClean="0"/>
              <a:t> of </a:t>
            </a:r>
            <a:r>
              <a:rPr lang="pl-PL" dirty="0" err="1" smtClean="0"/>
              <a:t>flats</a:t>
            </a: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005064"/>
            <a:ext cx="2771800" cy="184786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56792"/>
            <a:ext cx="5292588" cy="3528392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3491880" y="5852931"/>
            <a:ext cx="22054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/>
              <a:t>concrete</a:t>
            </a:r>
            <a:endParaRPr lang="pl-PL" sz="4400" b="1" dirty="0"/>
          </a:p>
        </p:txBody>
      </p:sp>
    </p:spTree>
    <p:extLst>
      <p:ext uri="{BB962C8B-B14F-4D97-AF65-F5344CB8AC3E}">
        <p14:creationId xmlns:p14="http://schemas.microsoft.com/office/powerpoint/2010/main" val="840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 cottage</a:t>
            </a:r>
            <a:endParaRPr lang="pl-PL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75" y="1484784"/>
            <a:ext cx="4750268" cy="3384376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861048"/>
            <a:ext cx="2448272" cy="1632181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5043443" y="5877272"/>
            <a:ext cx="15088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/>
              <a:t>wood</a:t>
            </a:r>
            <a:endParaRPr lang="pl-PL" sz="4400" b="1" dirty="0"/>
          </a:p>
        </p:txBody>
      </p:sp>
    </p:spTree>
    <p:extLst>
      <p:ext uri="{BB962C8B-B14F-4D97-AF65-F5344CB8AC3E}">
        <p14:creationId xmlns:p14="http://schemas.microsoft.com/office/powerpoint/2010/main" val="351936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Houses</a:t>
            </a:r>
            <a:r>
              <a:rPr lang="pl-PL" dirty="0"/>
              <a:t> </a:t>
            </a:r>
            <a:r>
              <a:rPr lang="pl-PL" dirty="0" smtClean="0"/>
              <a:t>on </a:t>
            </a:r>
            <a:r>
              <a:rPr lang="pl-PL" dirty="0" err="1" smtClean="0"/>
              <a:t>stilts</a:t>
            </a:r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5940660" cy="396044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081261"/>
            <a:ext cx="2448272" cy="1632181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4139952" y="6237312"/>
            <a:ext cx="15088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/>
              <a:t>wood</a:t>
            </a:r>
            <a:endParaRPr lang="pl-PL" sz="4400" b="1" dirty="0"/>
          </a:p>
        </p:txBody>
      </p:sp>
    </p:spTree>
    <p:extLst>
      <p:ext uri="{BB962C8B-B14F-4D97-AF65-F5344CB8AC3E}">
        <p14:creationId xmlns:p14="http://schemas.microsoft.com/office/powerpoint/2010/main" val="306872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An</a:t>
            </a:r>
            <a:r>
              <a:rPr lang="pl-PL" dirty="0" smtClean="0"/>
              <a:t> igloo</a:t>
            </a: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08948"/>
            <a:ext cx="5256342" cy="3504228"/>
          </a:xfrm>
          <a:prstGeom prst="rect">
            <a:avLst/>
          </a:prstGeom>
        </p:spPr>
      </p:pic>
      <p:pic>
        <p:nvPicPr>
          <p:cNvPr id="1026" name="Picture 2" descr="C:\Users\Jacek\Downloads\shutterstock_1156768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220" y="4149080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3563888" y="6021288"/>
            <a:ext cx="23239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/>
              <a:t>snow</a:t>
            </a:r>
            <a:r>
              <a:rPr lang="pl-PL" sz="4400" b="1" dirty="0" smtClean="0"/>
              <a:t>, </a:t>
            </a:r>
            <a:r>
              <a:rPr lang="pl-PL" sz="4400" b="1" dirty="0" err="1" smtClean="0"/>
              <a:t>ice</a:t>
            </a:r>
            <a:endParaRPr lang="pl-PL" sz="4400" b="1" dirty="0"/>
          </a:p>
        </p:txBody>
      </p:sp>
    </p:spTree>
    <p:extLst>
      <p:ext uri="{BB962C8B-B14F-4D97-AF65-F5344CB8AC3E}">
        <p14:creationId xmlns:p14="http://schemas.microsoft.com/office/powerpoint/2010/main" val="220662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 </a:t>
            </a:r>
            <a:r>
              <a:rPr lang="pl-PL" dirty="0" err="1" smtClean="0"/>
              <a:t>stone</a:t>
            </a:r>
            <a:r>
              <a:rPr lang="pl-PL" dirty="0" smtClean="0"/>
              <a:t> </a:t>
            </a:r>
            <a:r>
              <a:rPr lang="pl-PL" dirty="0" err="1" smtClean="0"/>
              <a:t>house</a:t>
            </a: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2050" name="Picture 2" descr="C:\Users\Jacek\Downloads\shutterstock_1248896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518198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122272"/>
            <a:ext cx="1816396" cy="1436220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5988686" y="5558492"/>
            <a:ext cx="1706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400" b="1" dirty="0" err="1">
                <a:solidFill>
                  <a:prstClr val="black"/>
                </a:solidFill>
              </a:rPr>
              <a:t>stones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9517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 </a:t>
            </a:r>
            <a:r>
              <a:rPr lang="pl-PL" dirty="0" err="1" smtClean="0"/>
              <a:t>bottle</a:t>
            </a:r>
            <a:r>
              <a:rPr lang="pl-PL" dirty="0" smtClean="0"/>
              <a:t> </a:t>
            </a:r>
            <a:r>
              <a:rPr lang="pl-PL" dirty="0" err="1" smtClean="0"/>
              <a:t>house</a:t>
            </a: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005064"/>
            <a:ext cx="2747797" cy="2060848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1390464"/>
            <a:ext cx="5214325" cy="3910744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004048" y="6065912"/>
            <a:ext cx="30827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/>
              <a:t>glass</a:t>
            </a:r>
            <a:r>
              <a:rPr lang="pl-PL" sz="4400" b="1" dirty="0" smtClean="0"/>
              <a:t> </a:t>
            </a:r>
            <a:r>
              <a:rPr lang="pl-PL" sz="4400" b="1" dirty="0" err="1" smtClean="0"/>
              <a:t>bottles</a:t>
            </a:r>
            <a:endParaRPr lang="pl-PL" sz="4400" b="1" dirty="0"/>
          </a:p>
        </p:txBody>
      </p:sp>
    </p:spTree>
    <p:extLst>
      <p:ext uri="{BB962C8B-B14F-4D97-AF65-F5344CB8AC3E}">
        <p14:creationId xmlns:p14="http://schemas.microsoft.com/office/powerpoint/2010/main" val="215665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Houses</a:t>
            </a:r>
            <a:r>
              <a:rPr lang="pl-PL" dirty="0"/>
              <a:t> &amp; materials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844824"/>
            <a:ext cx="2224537" cy="154976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63" y="1844824"/>
            <a:ext cx="2174840" cy="151513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581" y="1844824"/>
            <a:ext cx="2224392" cy="1549660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581" y="4594028"/>
            <a:ext cx="2224537" cy="1550433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600526"/>
            <a:ext cx="2224537" cy="1549760"/>
          </a:xfrm>
          <a:prstGeom prst="rect">
            <a:avLst/>
          </a:prstGeom>
        </p:spPr>
      </p:pic>
      <p:pic>
        <p:nvPicPr>
          <p:cNvPr id="10" name="Picture 2" descr="C:\Users\Jacek\Downloads\shutterstock_11567684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56" y="4594029"/>
            <a:ext cx="2224537" cy="1550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Prostokąt zaokrąglony 22"/>
          <p:cNvSpPr/>
          <p:nvPr/>
        </p:nvSpPr>
        <p:spPr>
          <a:xfrm>
            <a:off x="595288" y="1690674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zaokrąglony 23"/>
          <p:cNvSpPr/>
          <p:nvPr/>
        </p:nvSpPr>
        <p:spPr>
          <a:xfrm>
            <a:off x="3447713" y="168355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zaokrąglony 24"/>
          <p:cNvSpPr/>
          <p:nvPr/>
        </p:nvSpPr>
        <p:spPr>
          <a:xfrm>
            <a:off x="6332340" y="1666289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595288" y="4392376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3445024" y="4433141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6332340" y="443314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1909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Houses</a:t>
            </a:r>
            <a:r>
              <a:rPr lang="pl-PL" dirty="0"/>
              <a:t> &amp; materials 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414" y="1500684"/>
            <a:ext cx="2355436" cy="177523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363" y="4248947"/>
            <a:ext cx="2350729" cy="1751470"/>
          </a:xfrm>
          <a:prstGeom prst="rect">
            <a:avLst/>
          </a:prstGeom>
        </p:spPr>
      </p:pic>
      <p:pic>
        <p:nvPicPr>
          <p:cNvPr id="8" name="Picture 2" descr="C:\Users\Jacek\Downloads\shutterstock_12488967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467477"/>
            <a:ext cx="2350730" cy="177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79050"/>
            <a:ext cx="2353929" cy="175154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67477"/>
            <a:ext cx="2350729" cy="1775238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218" y="4292602"/>
            <a:ext cx="2350728" cy="1775238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395291" y="1380191"/>
            <a:ext cx="2642449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zaokrąglony 12"/>
          <p:cNvSpPr/>
          <p:nvPr/>
        </p:nvSpPr>
        <p:spPr>
          <a:xfrm>
            <a:off x="3371754" y="1380191"/>
            <a:ext cx="2642449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zaokrąglony 13"/>
          <p:cNvSpPr/>
          <p:nvPr/>
        </p:nvSpPr>
        <p:spPr>
          <a:xfrm>
            <a:off x="6298347" y="1380191"/>
            <a:ext cx="2642449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zaokrąglony 14"/>
          <p:cNvSpPr/>
          <p:nvPr/>
        </p:nvSpPr>
        <p:spPr>
          <a:xfrm>
            <a:off x="395291" y="4116570"/>
            <a:ext cx="2642449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zaokrąglony 15"/>
          <p:cNvSpPr/>
          <p:nvPr/>
        </p:nvSpPr>
        <p:spPr>
          <a:xfrm>
            <a:off x="3426561" y="4146712"/>
            <a:ext cx="2642449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zaokrąglony 16"/>
          <p:cNvSpPr/>
          <p:nvPr/>
        </p:nvSpPr>
        <p:spPr>
          <a:xfrm>
            <a:off x="6302603" y="4116570"/>
            <a:ext cx="2642449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257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The </a:t>
            </a:r>
            <a:r>
              <a:rPr lang="pl-PL" dirty="0" err="1" smtClean="0"/>
              <a:t>shape</a:t>
            </a:r>
            <a:r>
              <a:rPr lang="pl-PL" dirty="0" smtClean="0"/>
              <a:t> of </a:t>
            </a:r>
            <a:r>
              <a:rPr lang="pl-PL" dirty="0" err="1" smtClean="0"/>
              <a:t>houses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72816"/>
            <a:ext cx="5487122" cy="3822695"/>
          </a:xfrm>
        </p:spPr>
      </p:pic>
      <p:sp>
        <p:nvSpPr>
          <p:cNvPr id="3" name="Strzałka w lewo 2"/>
          <p:cNvSpPr/>
          <p:nvPr/>
        </p:nvSpPr>
        <p:spPr>
          <a:xfrm rot="20192433">
            <a:off x="5982421" y="2451595"/>
            <a:ext cx="978408" cy="48463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20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The </a:t>
            </a:r>
            <a:r>
              <a:rPr lang="pl-PL" dirty="0" err="1"/>
              <a:t>shape</a:t>
            </a:r>
            <a:r>
              <a:rPr lang="pl-PL" dirty="0"/>
              <a:t> of </a:t>
            </a:r>
            <a:r>
              <a:rPr lang="pl-PL" dirty="0" err="1"/>
              <a:t>houses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916832"/>
            <a:ext cx="5424564" cy="3605527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33659">
            <a:off x="6288264" y="2400472"/>
            <a:ext cx="10064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33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The </a:t>
            </a:r>
            <a:r>
              <a:rPr lang="pl-PL" dirty="0" err="1"/>
              <a:t>shape</a:t>
            </a:r>
            <a:r>
              <a:rPr lang="pl-PL" dirty="0"/>
              <a:t> of </a:t>
            </a:r>
            <a:r>
              <a:rPr lang="pl-PL" dirty="0" err="1"/>
              <a:t>houses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342228"/>
            <a:ext cx="5204962" cy="3463035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34865">
            <a:off x="4587240" y="2276872"/>
            <a:ext cx="10064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006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The </a:t>
            </a:r>
            <a:r>
              <a:rPr lang="pl-PL" dirty="0" err="1"/>
              <a:t>shape</a:t>
            </a:r>
            <a:r>
              <a:rPr lang="pl-PL" dirty="0"/>
              <a:t> of </a:t>
            </a:r>
            <a:r>
              <a:rPr lang="pl-PL" dirty="0" err="1"/>
              <a:t>houses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276872"/>
            <a:ext cx="5292588" cy="3528392"/>
          </a:xfrm>
        </p:spPr>
      </p:pic>
    </p:spTree>
    <p:extLst>
      <p:ext uri="{BB962C8B-B14F-4D97-AF65-F5344CB8AC3E}">
        <p14:creationId xmlns:p14="http://schemas.microsoft.com/office/powerpoint/2010/main" val="114216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Upside</a:t>
            </a:r>
            <a:r>
              <a:rPr lang="pl-PL" dirty="0" smtClean="0"/>
              <a:t> down </a:t>
            </a:r>
            <a:r>
              <a:rPr lang="pl-PL" dirty="0" err="1" smtClean="0"/>
              <a:t>house</a:t>
            </a:r>
            <a:endParaRPr lang="pl-PL" dirty="0"/>
          </a:p>
        </p:txBody>
      </p:sp>
      <p:pic>
        <p:nvPicPr>
          <p:cNvPr id="1027" name="Picture 3" descr="C:\Users\Iza\AppData\Local\Temp\shutterstock_150532001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56791"/>
            <a:ext cx="6696744" cy="470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9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792</TotalTime>
  <Words>112</Words>
  <Application>Microsoft Office PowerPoint</Application>
  <PresentationFormat>Pokaz na ekranie (4:3)</PresentationFormat>
  <Paragraphs>28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Motyw pakietu Office</vt:lpstr>
      <vt:lpstr>Prezentacja programu PowerPoint</vt:lpstr>
      <vt:lpstr>Houses &amp; materials</vt:lpstr>
      <vt:lpstr>A house</vt:lpstr>
      <vt:lpstr>A block of flats</vt:lpstr>
      <vt:lpstr>A cottage</vt:lpstr>
      <vt:lpstr>Houses on stilts</vt:lpstr>
      <vt:lpstr>An igloo</vt:lpstr>
      <vt:lpstr>A stone house </vt:lpstr>
      <vt:lpstr>A bottle house </vt:lpstr>
      <vt:lpstr>Houses &amp; materials</vt:lpstr>
      <vt:lpstr>Houses &amp; materials </vt:lpstr>
      <vt:lpstr>The shape of houses</vt:lpstr>
      <vt:lpstr>The shape of houses</vt:lpstr>
      <vt:lpstr>The shape of houses</vt:lpstr>
      <vt:lpstr>The shape of houses</vt:lpstr>
      <vt:lpstr>Upside down house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Houses</dc:title>
  <dc:creator>Jacek</dc:creator>
  <cp:lastModifiedBy>Admin</cp:lastModifiedBy>
  <cp:revision>76</cp:revision>
  <dcterms:created xsi:type="dcterms:W3CDTF">2014-08-08T17:34:39Z</dcterms:created>
  <dcterms:modified xsi:type="dcterms:W3CDTF">2015-08-11T10:31:46Z</dcterms:modified>
</cp:coreProperties>
</file>