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</p:sldMasterIdLst>
  <p:sldIdLst>
    <p:sldId id="272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56" r:id="rId14"/>
    <p:sldId id="257" r:id="rId15"/>
    <p:sldId id="258" r:id="rId16"/>
    <p:sldId id="259" r:id="rId17"/>
    <p:sldId id="260" r:id="rId18"/>
    <p:sldId id="261" r:id="rId19"/>
    <p:sldId id="271" r:id="rId2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22327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09361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33740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74571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74533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3520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32806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5131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7005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06750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795106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191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5855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5996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785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05635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8134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5731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2980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8510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41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1258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172" y="273352"/>
            <a:ext cx="8228763" cy="1145335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172" y="1604841"/>
            <a:ext cx="8228763" cy="3977484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8752101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2107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77741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2584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0427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5262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04441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86072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0506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4288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4785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598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C0FA1-B83D-42E9-89BC-1ABBBD616216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44308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C0FA1-B83D-42E9-89BC-1ABBBD61621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2E606-73BB-47E6-B15D-FDF30C198183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015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2015-08-07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458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04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FRUIT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25565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pl-PL" sz="5400" b="1" dirty="0" err="1" smtClean="0">
                <a:solidFill>
                  <a:prstClr val="black"/>
                </a:solidFill>
                <a:ea typeface="+mn-ea"/>
                <a:cs typeface="+mn-cs"/>
              </a:rPr>
              <a:t>Fruit</a:t>
            </a:r>
            <a:r>
              <a:rPr lang="pl-PL" sz="5400" b="1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pl-PL" sz="5400" b="1" dirty="0">
                <a:solidFill>
                  <a:prstClr val="black"/>
                </a:solidFill>
                <a:ea typeface="+mn-ea"/>
                <a:cs typeface="+mn-cs"/>
              </a:rPr>
            </a:br>
            <a:endParaRPr lang="pl-PL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487" y="1700808"/>
            <a:ext cx="8230313" cy="348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21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Shape 2"/>
          <p:cNvSpPr txBox="1"/>
          <p:nvPr/>
        </p:nvSpPr>
        <p:spPr>
          <a:xfrm>
            <a:off x="490277" y="489404"/>
            <a:ext cx="8228763" cy="387023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>
              <a:solidFill>
                <a:prstClr val="black"/>
              </a:solidFill>
            </a:endParaRPr>
          </a:p>
        </p:txBody>
      </p:sp>
      <p:sp>
        <p:nvSpPr>
          <p:cNvPr id="39" name="TextShape 3"/>
          <p:cNvSpPr txBox="1"/>
          <p:nvPr/>
        </p:nvSpPr>
        <p:spPr>
          <a:xfrm>
            <a:off x="4530571" y="3350767"/>
            <a:ext cx="163929" cy="210974"/>
          </a:xfrm>
          <a:prstGeom prst="rect">
            <a:avLst/>
          </a:prstGeom>
        </p:spPr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762" y="1599918"/>
            <a:ext cx="2017253" cy="2814171"/>
          </a:xfrm>
          <a:prstGeom prst="rect">
            <a:avLst/>
          </a:prstGeom>
        </p:spPr>
      </p:pic>
      <p:sp>
        <p:nvSpPr>
          <p:cNvPr id="19" name="TextShape 1"/>
          <p:cNvSpPr txBox="1"/>
          <p:nvPr/>
        </p:nvSpPr>
        <p:spPr>
          <a:xfrm>
            <a:off x="457172" y="273353"/>
            <a:ext cx="8228763" cy="869295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pl-PL" sz="5400" b="1" dirty="0" err="1" smtClean="0">
                <a:solidFill>
                  <a:prstClr val="black"/>
                </a:solidFill>
              </a:rPr>
              <a:t>an</a:t>
            </a:r>
            <a:r>
              <a:rPr lang="pl-PL" sz="5400" b="1" dirty="0" smtClean="0">
                <a:solidFill>
                  <a:prstClr val="black"/>
                </a:solidFill>
              </a:rPr>
              <a:t> </a:t>
            </a:r>
            <a:r>
              <a:rPr lang="pl-PL" sz="5400" b="1" dirty="0" err="1" smtClean="0">
                <a:solidFill>
                  <a:prstClr val="black"/>
                </a:solidFill>
              </a:rPr>
              <a:t>apple</a:t>
            </a:r>
            <a:r>
              <a:rPr lang="pl-PL" sz="5400" b="1" dirty="0">
                <a:solidFill>
                  <a:prstClr val="black"/>
                </a:solidFill>
              </a:rPr>
              <a:t>/</a:t>
            </a:r>
            <a:r>
              <a:rPr lang="pl-PL" sz="5400" b="1" dirty="0" smtClean="0">
                <a:solidFill>
                  <a:prstClr val="black"/>
                </a:solidFill>
              </a:rPr>
              <a:t> </a:t>
            </a:r>
            <a:r>
              <a:rPr lang="pl-PL" sz="5400" b="1" dirty="0" err="1" smtClean="0">
                <a:solidFill>
                  <a:prstClr val="black"/>
                </a:solidFill>
              </a:rPr>
              <a:t>apples</a:t>
            </a:r>
            <a:endParaRPr sz="5400" b="1" dirty="0">
              <a:solidFill>
                <a:prstClr val="black"/>
              </a:solidFill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611560" y="5258082"/>
            <a:ext cx="8280920" cy="1437973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r>
              <a:rPr lang="pl-PL" sz="4400" b="1" dirty="0" err="1" smtClean="0">
                <a:solidFill>
                  <a:prstClr val="black"/>
                </a:solidFill>
              </a:rPr>
              <a:t>Vitamins</a:t>
            </a:r>
            <a:r>
              <a:rPr lang="pl-PL" sz="4400" b="1" dirty="0" smtClean="0">
                <a:solidFill>
                  <a:prstClr val="black"/>
                </a:solidFill>
              </a:rPr>
              <a:t>: A, C, P, </a:t>
            </a:r>
            <a:r>
              <a:rPr lang="en-US" sz="4400" b="1" dirty="0" smtClean="0">
                <a:solidFill>
                  <a:prstClr val="black"/>
                </a:solidFill>
              </a:rPr>
              <a:t>B1,B2</a:t>
            </a:r>
            <a:r>
              <a:rPr lang="en-US" sz="4400" b="1" dirty="0">
                <a:solidFill>
                  <a:prstClr val="black"/>
                </a:solidFill>
              </a:rPr>
              <a:t>, B3, B5, B6, B9, B12, </a:t>
            </a:r>
            <a:r>
              <a:rPr lang="pl-PL" sz="4400" b="1" dirty="0" smtClean="0">
                <a:solidFill>
                  <a:prstClr val="black"/>
                </a:solidFill>
              </a:rPr>
              <a:t>E, D, K</a:t>
            </a:r>
            <a:endParaRPr lang="pl-PL" sz="4400" b="1" dirty="0">
              <a:solidFill>
                <a:prstClr val="black"/>
              </a:solidFill>
            </a:endParaRPr>
          </a:p>
        </p:txBody>
      </p:sp>
      <p:sp>
        <p:nvSpPr>
          <p:cNvPr id="2" name="AutoShape 2" descr="data:image/png;base64,iVBORw0KGgoAAAANSUhEUgAAALIAAACyCAIAAABp6AI/AABUZklEQVR4nO29d7ylVXk2fN1rPWX308/0PkMZGJrAUKTYQESwRl+joFHBEsWS5I2a5HvVvBZM1OSXV0VN7EYDKoIaRaWIICJ9hjIFppczp+/6tLXW/f2x9j5tTj9nhpF4/Q7DzD776ddz9/texMz4HwNjjDFGSklEQx8yc7lc7uvr6+3p6e7p7unu6e3t6evvHxwYLJWKlUo1CGpRFCVJorUGQESe56XT6eaWliVLlpx4wokveOEL165dy8wjd/tHDfqfQAtmNsYIIexjY+Zdu3Zu2rR5+7Ztu3btOnjwQG9vb7lcDoJgxLMHCRJCkP2DiIgAIoABZmY2WhutNDNns9mv/vt/nHvuufYoz/blzgOcZ/sEjiwsIaSUUkpm3rJlyy9vu+2uu+7aunVLqVRisJTSdR1HOlJK6UjHcYnBDDCYwYYBsB5+c+zfCCBIR5DIkeu6Bw4cuOuuO/9Eiz8CDEkIKWW5XP75f//3zTf/6NFHHqlUK37KT6XSra2trGE0s2E2qD9xxwiPhAfpkfAhPRIuCRfkEEmQfeIMo8CKoyJX9xhFyvO8E044AcBzRok8N2lhjAZIStnX2/ud737npptu2r1rl+e5mWy21W/TEZvIUEq7TeQVyC0IN09ujpw0yRTqPLAkIBABGPuwmSF9FLfr8g5D0mQymT/R4pjGkNao1Wrf/MY3vv71rx04cCCXz7W1tenY6NBQRudWiuxyJ7NIuDkSLkgQwGyGFAfAYAVuqAwcZn6xAZiqew0xxXG8ZPHSlStX4U+0ODZhjAEgpbzjjjs++YlPbNnyVKGQb+9oTwIdByq9gJrWObnlwmsiIhgN1jAxmBk0QiDQ8J808pMRIAHWHPSwcCiqRevXn5hOp58zhgWeS7TQWkspK5XKJz/xf7/73e/6vt/R2R7XdByo3DLRcrKTXSqkC5NAxwCDqG46zvgNZ5BEUuGo3whHaq3PPPMsAM8ln+45QgutlZTOlqeeet/73vfEE4+3tbcZzWE5yS4R7We4uWUCBJNABSDRIMRswYBwEHSzDgHfZLPZM886E88hDYJjhxbGGGaWUs5iW621lM6vfvWrD37g/UEQdHS2R1UlU1h0oduyXpKEjoF6KGJ+zpaA6j5DoCiKVq9affzxzyl7E8CzrAuZWWs95EnOQg5b3XHjf/3XO669Rmudy2XDcpJZLFa+0ms7VbKGjkGz0BQTgwRUgFqXkZ4Ig/Css892XVdr/SdazBWWDfZWCiGEELt27brnnnviOJ7RfiwnvvOdb//N3/x1NptxHCeqqbZTnRUvd70mUsGsTIcpTh3CQdBjkiKTgBTiwgsvmtcDHBM4ekrEuo4AbDDZ6oswDB9++OEf33zzr371y4MHD1511VX/9M+fnWZywXLipptu+ruPfKTQVABDRWbh+W776VJHAM+byhh9FSCB6h7DBnESLVq8+Mwzz7QXNf8He/ZwNGgxMgJt/3lg//6HH3n4d/fee//9f9i5c4fWOp/PL1iw4Ac/+MFr/+x1GzdunNLZs5y4/fbbP/yhv83n8wB0wosvdlpOliqYq1E5CUhAhajsM44ni5XypZdubGlpeS65phZHSVpIKcMwfOSRR+757W8feOAP27ZtGxgYYOZ0Op3P561OAcDM3/j61zdu3Dj53izJnnzyyQ9+4P2u6wopVGgWXeS0nCxV7YgIiToYwkNlj4kH2EmBgJe85BI8t1xTiyNLC6sOwjC84YYv/eTWW3fv3h3Hse97vp9qbm42hrXWcZxkMr7vu7VamM/n77zzjs2bN2/YsGGiV5CZhRCDg4Pvu+691Wo1m8vGVbXgPLd1wxHmhA16Eso7DTPFcbRk6bLzzz8fzzkNgiNtclpj4qtf/crHP/axgwcPZrPZlpZW309bQvi+09nZsm7dshNPXL169VIhSAhRq9W++93vYOJX0H7+4Q9/aOvWrflCLq6q1g1Ox/OkjUkcUQgBVeHKHuN4olqtXXjBhc3Nzc8xH8TiaNA8CIJCoZBOp7XWQqClJb9y5aITTlh1wgmrVqxY3NJSAJBKeS0thThO8vn8bb/4xZ49e8b1V7XWQoivfOXLP7n11ta21qiS5JbLhc93dDTfHsdhYIZwUdljkjJDsOu4L7/iCjy3whVDOLK0sNL1jW98U1tbexSFAHzfW7t2WWdnWybjA1BKKWWtCrS3twhBruv29vb+8Ac/QEPYDMGaFA8/9NDnPvvZlpZmFSk3LxZf7ABDSa0jCAKMRnG7EZKCIFi/fv0555wDQPyJFjMFEWmtly5devXVV5dKJdd1S6XKoUP9AGtt7Bfs22aMyeUyhUIuSZJsNnvLLT+ulMsjBYY1KWq12t/93UeUUkIIY7DoQsctkEmOlN8xDIZwERwytYPG8WUYhFdccaWUUmt9xMXUs4EjrkSswHjr2962du26IAikdLq6epNEjTHTmJkI7e3NxnAqldqxY8cvbrsNIwSG/cv113968+bN+UIurur202R+ldDhETcpYIWRwOAWwxpJEnd2dloN8twzNi2O+FVZgVEoFP7yPe8JgsBxZBBEXV19UoqRpgMRaW2amnLZbEpr7bqu1SP2vjeiFL/+9je/2dbWGlVVdonoOMvR0dHghI1sRv1c3qndtCyXK5dceunixYunaWzadI8xxjrhfxQ4GmS3uuC1r/2z85///FKp5Hlud3d/tRpIOVZgSClbW5uUUtls9qGHHnz44Yctq6SU/f39H//Yx1zPNQbCxcILXBJHw6SANTYdDD6lVQDDJpPJvOENb8C0jU2rKIeSPjYHdIyHOo6SDLR34YMf/CvHcQBobQ4c6CGikTeHiIwxLS0F13VstOPHN/8IDfXxqU9+YueOnelMRoW64ywn3Uk6PvImBRqiYpCL27SbluVS+aKLLj7llFOnE9m0Z/7Iww+/5tWvetc733Hf735nrWYb/rfyY4xZfYzgKNFCCKG1Puuss17zmtcODg76vjcwUBoYKDvOKFVijEmlvKamvDU8b7/99t7eXtd1f/KTW2+68caWtpa4pvIrZNsp8uiYFGj4pQNP6KQKEDuO85a3vGWa21refPRjH/3d73532223vfGNf/7KV1z5uc999qEHHwyCwMoPIcSQCDmClzFDHL0+ERvxPHDgwCuuvKJarRJROu2fcMKq0d+B44hisbJt227Pc/v6+r/4xS9dcumlF17w/GKx6DouJK96lecWiNVREhXkIC7yrptjgiyXiy984Yv+42tfZzY0FSutONm2besrX/FKx6k3LNVqtTAMfd9ftmzZqaeetvGcjWeddfbq1auEqGeLjpEoyNHLoForYfHixddce+0/fvzjbW1t1WrQ0zOwcGG7UsreDiJobXK5TCaTiqKEiO64845ndjyzd+/ezgWdUTVZfLHrt9JRCGhaMCAk+h7ROoSTZsdx3/HOd8HmUad6fPZ92/LUlmq1YoOhWhvP8zKZDDMfPHhgx44dP/rhD/KFwtq1ay+88KIrrrzyuOOOO0aYcVT9KytU3/zmt2zYsKFarTqO09XVG8fxSCVtDc/m5rxSKp/P/+auu771rW+1tLbENZVfKVvWH1X1IT1U95riNu1lZHGw+LLLLz/77LNnlC/d/vR2a2B6nrt69ZLm5gIApZQQslAotLS2EtETTzzxr//6Ly+99JIf/uAH9uU5kpc1LRxVWthr9n3/vde9L0kSKUUcJ11dfVa/Dn2HmZub87ZTNIqiKAxtJLHlJAk6Os6HPRMYhe7fKxASpZqamq677roZbQ5g9+7dUkpj2Pe9zs7WNWuWrl+/au3a5QsXtqfTvmVMJpNpb2/XWt988804NqLpRzsaY520yy677OKLLy4WS57n9fYO1GrhSGfVGJNOpzKZlH0vhRBGwW+lzCJh4qMUVGQDmULfw6p2yHhppzhYfNvb3r5mzVqblJnOHqzx0XXwoONIZuP7rtZGa+04TktLftmyhccfv/Kkk9Z0drYqpSw/XvySF+PYSNM/C0E6e9nvve4613WZWSlz6FCfFRJDXxBC5PPZ+ifERiG3TDgp8FGx1i0nKntM7yPazchyqXLaaae9413vxLTDmkMVBb29vVI6zOy67lBjtFLaUiGV8rTWAIVhuGLFile96tXTP8QRxbNwBkIIY8zznnfmy1/+8mKx6Hluf3+xWg1GlH0TwPl8xnKFGUIit0ywOSqigiEcqCoO3qVAYGZB4v/7P/8n5aeMMTOS8MVisVQqOY4E4HnD1v1QgKtWiwYGyq7rVKvVl11+eVNT0zGSpn82iXntO96Zy+VsUOfQoX6iuiAhgjGcSvmu6wDMGm6BUh3CHAWnlOu3ZP/tSVQ0Xsrp7+v/y/e+5+yzN05ffaAhEQcHB2u1mhASIHstQxdgJWK5XFFKG2Oy2ezll78cx4ZhgWeLFja6dcIJJ1xxxRXFYsnz3IGB0kgLg5mlFFJKBlghvYBk+shrEAYEhIMDdyaVPTqVc/t6+y+99KXve9/7Z9rDYmkxMDAQRRERCUGOI0e7tcTMxWJFCBEEwfr1J51yyik4NjQInsWGAHvjrr76zdlc1hijtentHRxySYgoSVSSKBsgT3eI+sCRI3dKBuSABPb/Ohncqv2cWxosH3/88f/82c/Oep8DAwNKKQBC0JiqIiEojpNqNXAcGUXRhRdeCOBYcE0tjh4tbApgaM6Q4zjGmPUnnfSSF19SKpVc1xkYKMVxYpkhBAVBpLUmQLhIdRIficKGRn86CE4aqsZ7flbnRLVSbe9ov+HLX2ltbZ2pSTGEwYEBYwxQ74UZPiyzEFSrBUmimDmVSj3/ggtwzGgQHAVa2IC/VaVDU2lKpdKePXu2b9vW29t7+csvd10XQBQlpVK1cfuoWg2YmTXcHPlNwuj5MCxGjCoAQbhw0hAeTIyBJ/Wum5PqXuNl5eDAYKFQ+PrXv7FmzZoZmRSjjgQMDA7Yv9vs2GjPk8rlAEAcR0uXLlu/fj2OJVocqeA3M4zRQwllAHv37v3DH/7w0IMPbt26paurq1Kp2CKrpqamTCZjjAG4WKy0tTUBYDa1WkCCbMRCpmFmmi/lxh/c6C0jCAcQICLWrEKEPRx0m1qXCbtNUgY5cNIU1qLTTz/9i1+6YdGiRXEcW8rOHASgVCrZW2GlxciQnTGmWq3ZORwnbzjZ3oFjxLDAkaDFyOlEAA4cOPDL22771a9+uXnz5sHBQSJ4nuu6rhBSCGKYvv5eKR0ARKJWC41hKUUcqyCIhSBtkO4QJCZOQ4x8/BgxnkCCqEECZlbQEaIqx4Mc9Zuwj+MBTqrMikkQSchUQ6cQUqnUww89dN7557e0tAxdzixuRblcJiIrLYiGp6dYyykMY2t6n3HGGTg2olhDmE9aDHWdSynjOL7nt7/94Q9/cO+99/b19Xmem8mkW1padAKVsI7ZCCYBZjLKhcOOD0kUhtGOHftWr16aJImNjpNEqoNYA6hPOquPKKFhGdCYZlQfasMaJoEKWdWQVExcQlIycYmTCnTIJgGYhSSSkA40kdaABhSEhJScSnsPPviHu+++e9WqVW9845uuuvrqXC5nVclMhXylUhGCmGF9VFuYyAwpKQwjpbTjyFQqZX2QY0eDYL5oYWsFrMro7e390Y9++KMf/nDLli0Acvlsa1trEnJUM35GNy+m9mVoWUjZFnI86ASDh/DMQ9yzG14aQlJfXzFJVDqdAsAGThp+mwBB+hiagFh/9go6YR1Ch6xqUDVOqqyqrGqsatARmwSsAWai+kA0EhAutKYwgQkhJZpakG9ircCMoEaVMuIKe162szPf19/7iU/835tuuvHv/+H/e+ELXzh0jdO5IfZrQa1GJAAeGv1oI3UA1WohwEmStLe3r169Zvp7PjqYKy2YjTFs36Tdu3d/61vfvPWWWw4ePJjJppubm1SCuKa9lF6whpafLBato0IHXB8A2NRv0opTcPy5cvMdZuvvOKjAzziVSlCpBFIKnSDVJIRA2GsfNqsa6g8+YB1Cx2xisB62Iu0QCys/hIQRMIa0gonrzcqpDFrbecFiLFnBy1fzkuWczcMYgBEG6OuhZ7bQpgd559NGkNu5oH3//n1/8ZY3v/3t13zowx92XXeaCqVOiyC0DraUYoxlFAQRkYiiYPnyFVZVPUdoMcKGELt27frqV75y6623DA4O2nFVUU0HFd28EOtPoZWnUusSkg50Aq0QVRu7aIQiSOCsK8Xas3DP98zB7ZzKETNszDsumh0/jHXIrBrhrMazr/+FAAfEMAZsoDQ4AQOCIB34aaRzyLdwcweaO7BqBS9bagotyGQhJYxBEkNrOA4AFHy0tPMJG/hFV2DLJvrlLWLr45zNpTKZ9A03fGnLlqf+7f99wfqr0zQ1oiiy8ZaR37f2ZhTFQlCSJGvXrkWjBWbWz2LeMUtaDE04PHTo0JdvuOHGG/+rVCo2NRXa2tqCijZaLVpH6zaKpSdSKgetoGKoaMQTHULjDQnKyLfj0neL3//QbLmX/UzdYGQFTpgIcAED5vooNFYNJ1NAunA9eGn4WSo0m0IL8i0otCLfwtkmpHPwUyCJpjS3+KwUtEJQGyFdGsagUlAJQgYJnHImrz9N//aX4tbvo1bFwkWdv/3tb//8DW/4+je+vmjR4imZYV/9JImttBgpCYhIKR3HCZFg5rXr1s7i/g8F/Wax7XQwY1oMTSWIovCb3/zWV758w6FDh5qbm1pb24KKcny15kw6/jyxYDUJCRUhqg7bhpPAflkIXPDnItfKD/7USAdsYMMVQsBx4aXgZZDKUjqPdB7pAjIFSueRysHPkpNCIWuaM0wShDqBjIHRiCOkHU67XFN1Hoz7TOsGLACgVgURXnyFWXMCf/3f5P7dSUdn69atW6666qrvfOe7CxcunJIZzKyUqs/1HEULJIlSSgshHMdZvWr1JHsYCgc3tiV70KEdDk0NGfrVvGBmtBgSEvfc89tPfuITmzZtamoqtLe31SrKcdW6jbT+QtG+HGyQNAaPNGTDyOD1+J6Y9UKjGs64jBxXbLnX5NupeSEK7ZRtQSZPfg5eCo4H6QyLHDZgA23ggDNSR8Hw3oeehSPRnmOiaQXvmFF/vYnLRaxYZf7m4+arn5OPP6paW5ue3r79mre/7bv/+b1CoTC5QcDMuhEeHfEUQURxnNhnmclkFi9ZgnEeM9sxQePu30YI7eiYoQEyQ9vOCz+mS4shITE4OHj99Z/+/ve+5zhOR2d7WNVBolaeSqe8iDpXkVaIawBBkP2PABg2zNrU5wAIQaJRH2vfhZFNASAgrOKki+m4c6VlAAA2ddOBjXVARp8bQRLnUooAiLFSyTCaU+wImKniAoaJiH3H+FK7wghiAhvDzS34h4/iU/+YefhBtLc3P/roox/8wPu/+u//Mcm9qpePjBOKYICSJAGgtW5ubm5vb0fjSY+cEwQgjuOurq69e/fu2bN73759h7q6+vr6y+VSGIa2+tX3/UKhsGjx4hNPOPHsjWcff/wJQ4NlRo6+nwWmRYuhgMTdd9/993/3kZ07d7a1tWiNyqBasBqnv1QsW09sENcEEQnJzFqZRJvEGMVgz8mm3JwQLrNWOop1oHTEbKRwHOlL4RGI2QzxgwhJBBINi6T+6ehwxWjkfS3FOE/BMFIOch5Pzgn7HLNuknOVI4xV3UKQFOQKARapDP7pk8nf/G/5yCa1YEHbz3/+889cf/3ffuhDtrVpzN5GSIjxn0ocK4C0Vs3NzdlsFo3BUQB6enqefPKJxx577IknntjxzI7u7kPlclmphAFr3VsQiGGXKTBKK6M5m82uO+64iy+6+NKXvvSkk06yZzU0nWzSxzsOpqaFMVoIqbX+p8985otf/ILnee0dbbWy8jM459XixAvIcZGEAoRYV7RJpHB9N9ecXdCcWdKSXb6g+filrafn0h2O8AzrWNWqUf9gdV93cVvX4BOHiluLtYPGJJ6TdaRv6o5mXeVMZ9YRM7Ke9iYY0kdAc8qMjDCO3RwAU9pRBS9xhDYMQSLtOxlP+lI4Ulgeao1UDp/7lHnT2+XBQ6qjo+2GG750+umnX3LppXEcDzFj6O20hTaOUz+tMSdn33WlVFt7u+d5URQ9/vjj997z2/vvv3/r1m19fb1KKceVnue5rpvL5cDE2spLZmYM5VkJJCntkXTBMFu2PPnoI4985StfPuXUU1/5ile+7PLLres7C3JM0Sdi34bu7u4PfuD9d955Z3t7GxsEVbN8A218pWhZjLhGBJHoqjZ6zcLzj1/8ovb8mtbs8nx6geukpjx8EJf29z+27cAdWw/e3lfe5TkZR3g8gfFxOJjhO6bg63EvwjAyLi/ITSgqDJMjTLMfpxylDQSJgu8UUq4rBRGEYCEgJKSAkDAafhOe2IS3XiurgVAqamltu+XHt3QuWDCRkfGaV7/qscce83x/QWfr8uWLbJLdcZxnntk7MFCKouj0M84479zzfvazn+7atSuKQs/3UqmUIx3WpBPWmolYenCz5OfIL8DLkZch6ZOQYIaOOa5wtZcrh0xUghDkpgSTqVVrURQvXbL0yle84qqrr1q6dNlM1cpktFBKOY6zedOmd7/7XXv27GlrbwkqSjh43svESRcTG+hYMqkwKS1tO/2FJ73/uMUvGHXTjWEYWPE/dDb27anbGSSEtOo2iEubdt9837ZvlMNDkpzpMIMBh7g5pSb5wsKc8Z3xRYVhSjuq2Y/ZGAY1Z9zOgptLCyGZAZUgCFGuoFhCsUSlEioVlMrwPPz0F/Two5TLymKp/PwLLnjZy17GhnO5XDaXKzSQz+Wyudyb33z1b+++O53OtLc3rVq1NEkUwET09NN7i8WK48gkSaq1aiaT9v0UDKmYjTbSQ6qZcgtEYRHlFopsG/kFctIkXdBhj5UZRnE4yP27TM+Tuu8ZExVZusJNiTiJyqVKa2vrq1/zmmuvfceiRYuGJh1OeW8npIXlxB23337dde+J4jiXy1aLqnUxnv8GsXANhVUIciJV8pzMxSddd866t0jhmsbKHASaRLOOfnJs1/OQwiESN9733if2/rfv5ngalVgENKWUQ+NfgGHkfW7PjC8qDFPWSQpeLCW3FpwFTR4Z2d3Lu/dgxy7asYv27MOhbhoYQKWKKIJS0DZqYpDNwPNgDKQUtVotCEMx3Hzs2PWqcrlce0dH18GD/f39UkrHkb7vaa2NYVvia2+7kAQWSWAATjVT03LRuko0LxfZDuFmICQxgzUbDTaNlNDh94EgHAiXwKj1m56n9IFH9cAuAwM/6yidFAdLHR0d11xz7V+89a2pVGo6+Z3xaWF1x49vvvmv/uqDvu97vlst6lWn0fPfIPwskoCEpFo0sKpz45VnfqqjsNawZmZBs4nTGdZSOEFc/MHv37/94F0przAdTjBQ8LUvzbikYIYrsTBnxGF9JczQhlqz8YJCBAgT+Pt3uw89Qo8+jp27qG8AUQQA0oHrQEoIgSGC2wejNZjrnwgphCDAfoNBYDaGjdZaKeV5niMdw/VlrIZsj/qkFw0VcqqJOo6XnSfJlhUi1UQkyCg2qh6Pt3uu29qT3g57H4QLxyMdc/8Os+f3qvtJrROkck6SxMXB0oYNp3z0ox/deM45RmtMam2MQ4uhMaj/+6//OpvLSimCitnwQjr7lUIrsBYgHSWV8094x4s3/I0UjjZK0NiY/zRhOdFf2f39e999cPDxjNdieOrCNWtmZtzxOWGxIGdSziin1BgQwfPRlFamEj/6qPvog96Wp+S+A0gUPA+eB0cCDK2gVf37QoAkpGt/SDoQEiAYGx01MBpGwyiYhI1qBGEZRMRgG9U1Ghj5rhOTIDeD5ec4y8910q0CgI65/rW5TB7megWC9EFEA7v1zt+ors2KQH7WqZSrWut3vvNdH/jgB13XNVqLCSLuY2lhOXHrLbe8733X5XJZIhHVzFlXilMvpagKQVKZkEhceeanTl3xCmNsBd4sgyeWE3t7H/7+795VCftSXt6YCQ2F4QtnpByTn8DMBGAY7RnO+8Pqwz7gdBqGsWs7Nv2OH3rA6eoSAPwUey6MRhJBa0gX6RwKbdTUQS0dJArk5pHOkZuG40G6JCRIgAnVRChDBJh6Opd1Ah1xEiCuclThqMhhkYMixxXOdYp0M0kfjk/Sg+OTm0GuU+QWCBWzSQBMy+2aPqxgc3yQoJ6tevttSf9O7WclEXp7+57//As+/y//Yie3jJuLGUUL+6W77/7N29/6Ntd3pZBRYM59rTj5YgorkFLGqpr2Wv7X+V9a3v48bRJBctaXYjmx9cDtN913nWHtytQ05YQnueBPyB7DaPK5tWFS2JBSOgNj8MQjdPcvxZbNFIaUzrDrQCWII0iJQjsWrBCLV1PnCmrupGyBXB9CItHorUHpejqmvrQdQAwGyonQZtiIGlqSYsgwZIZJWCdwUiRG3Hy7H8ukIzdweOhAbpp0wjvvVk//OmGFVM7t7xtYtGjRF790w+mnnz5+6GWIFvXG+61bX//61wVB4PteUDXnvkZseBEFZThSRqrSlFn8pgu+1lFYq00iaPbZV8uJzXt+8sP7P+gITwhnWvYEw5Vc8NVEt9F6pJ3Z+iUZDdeH6+KpTXTbj8WWTQQgkwUbhDWQRPsSWnWSWHkydS4X2SYIAa2hFYwmMDFDEBKD3oAZ3IhIYOj/hlGKpWnYFRjSEqNmuQCikfcfjSNKiJFgAxJwMzSwU2++KS7uM5kmt1qpua77hS9+6eKLLz6cGTQUbyGicrn8uj977bZt2wqFXKWoz7xCPO9lFFQsJ6rNmSVXX/TN1twKbdTsrEsLy4kn9/78v+57j+ekieSMODHRaKRhM1PAGDAjl8ehg/jpf8kH7iFjkM1BJQhqyDZh7WnixI1iyTqRzpHRUDGMHnrr2XBiTGKdZEeIQMli5Egh0Igt1mNuQGKokhwrBZiTgzWcNFSIzTfFBx5W6YITxbFW+ks3fPlFL3rRGGbUaWFFxQc/8IGbbrqxo7OtPKBOfD5d8OciqkJIkegw67e95eLvtOdXz5ETzEYIeaB/89fufAPAM5UTE3ICEMDCvPEklIbjwPNxz6/plu/JwX4UmqA1qhW0d+LMi+jE82VhgUg0JZFgzQzNSLRJmDWDHeFl/QUZv8OVKcMm0dVYFQ+WioNhhVkL4XgyJYUHsGFDQKippsQxVEIzMdhAOJAuPXVr/MydSSovk1ix4a9/8xvnnHPuSGaQDY5a1+ODH3h/e3trraIXrqGXvkvYhK29F2++6FtLWk+dKyfAgkSUVP79jtf2lJ7xney07AlAEjenJuQEAGZ05jjjcqKQTqNWw41fk/fdRekMXA+lIvJ5nH8JzruUWjuQRNCJTIwpxdXIOK5syvodhfTSpsyKluyqluyajvwJvtvUGBiqY12phr2HyrsODD65p//Rg4NPlsJuIuE7OSICm6oSkT6WiqsmAQOAm6GtP4+3/SJJ5Z0wCHO53I033bRmzdqhagGyqdj9+/e/8hVXVqoVSY7j8+Xvk/k2qAhCiiipvO68/3fS0svmaE8AsAy75YEPP/DMd7Optun4HRZNvnInXprIMNoyXPA5UcjmsX8Xfe1fxZ6d1NSMKEIY4PkXize8RS5agWqFayEljCAeFCK9svNVC1pfnk2tyKU6pfBGn+qQQzl2TG857N3R8/vH9v1sa9dvtFEpN8dsyrFQ/EfDDAa8LD31k/jpXyWZglMsltevX/9fN96UzWatOUE25vWBD7z/hz/4QVtba7WsLr5KHLeRggoc16mGfS846X0v2vBXc+eENSke3/uzG3/3nrTXNB05AYAZOU9nXDNxXgMFn9synCjkCnjqUfr3z8tqBbkCSoNoasZfvNN5wSVCKcQhpHSYQ23CXPYlSzo/0JQ9rlF2C2N0IyRvXW4adRaNAgAiIRoOeVdx239v/vQz3fd5TloZU47lMVTSPzkYDLhpeux70d77VbbZ6z7U86Y3XfXp66+3AsMRQtx77z233nJLS2tztaxWn05rz6awCseRYVxas+D8F5z8AcNmLroDADNL4ZSCQ7c9+glXpmyuZBpbwXdMelJOZFxubXDisT/QVz8nmZHNYaAPJ59G1/2Nu2w5lUpMICFFrAZ8b8nKJX/X1nQp6lVFbNfHJZrEPiAaESs2bLRJHOF2Ftak3QLDMCAJGddUkj8OIwMEYqiIT361V+3hwd1Je0fb9773nxdeeOHLLr9cay0AfOH/fYGZWVMqizMuF0aBCIaV52QuO/0f6r07c/WlGMBtj35isLbfkalptsoIQtY1ExkUhuFJtGdZK+Ty2PwgfeWzEoDvY6CfX3wZffR6p3MhDw4aIQQJTlR/e9PLT17z47amS43RxmgiQSQJM/MUmY0r/WLQ9YU7XvvInlt8J8tsGPAEp51jqQdochBYQzjY8Geek4ZOOJVKXX/9pwcHB6WU4vbbb7/vvt8VmvJBVZ94AbUuQhJDCBnEpY1rr17YvF4bNes4poVhLYTctPvWzXtuzXgthqdlUjAj42opxr/RDEiBjqyBQTqLZ7bSv39eEsHzMDjIr39j6m8+knMopWM/5aWYY8PRykUfXbv8Xx3ZbIyi4QqxmV6LksLZ2//YDXf9rwODj2f9NtPwpBhIS+NNcMLHIOwCW4Ul4vjL3DjQmWz6mWee+dKXvghAfPtb3ySCTlBox4nniziEEKRM1Jpbfs5xf4E5xLYtGCyFUw66f7Xpelemp6s+AFdyypks69GRMa6A42GgD//xeRnH8H0MDJir39L0gQ8uoqQt67Q1pxdk3WxTavkJK762sP3N1sil2SpEw1oKd+vBX3/17qsrUW/KLYyhOANZ10yU1D0GQRJJlZed43QcL8OKam5p+t5//ueOHTvEfffdl8vnokCv20i5VmgFQSJKqqetfE0u1a6NojmqD2YAv9r0mcHavumrDzDSjpnIsjeM1jSnXRgGEb79RdlzCNks+vvNa1/X9O6/bCsX2VbJKl123cUrl91QyJ1rjKI5R+uf2HfTbZv+0pMsRXpcq5mArGv+OCJcABpVx+sucUnAke7g4MDXvvYfIghqxCKdx5ozRRJBEDSrjN9yyopXYLg+fpaw6uOp/b98bPeP0l7zdNUH4EmeKGluXY+6O5rDL34kNj9ETc0YGDAXXJh5/wfaKhUDghBSm7Lvr126+F88b3mDE7O/ECmcR3d/61ePf8iT6ba0I0hPqN2sSfRHAhJQIbeukQtPkWFVFQqFn/30pyKTzUSBWXIiNXdCJyAhElVb1nZ6e361MVOPMJ4EVn0EcfGXj31aiJmMA2CkHD0uIQ0j7XJrhrVGOoPtT9Evbhb5JlSrvHy5+7cf7tQaxrAQUuuK769bsuifHKfd8Dxw4ol9N9311EdTToFBRKY1NeEbw4ArOOtOWWp+zIDAhlee7wgHjuP29vYK3/cZvPIUGqr50EataD8bwDTtgIlgo9p3PvEvPaWnPZmZTpAbDati3JJdm/Voz9gkJozGzd8RWtXbwj741+3t7TKKjJSOMTXPW7Zk0acdp4VZE+YSrddSOPsHHrjzyf/jO4X6ZwxPotmfrHLYE5x1/jiYQQQVoXmlaF8n4kBnMmlhNOXbsGA1qRgk6q/4gubj53gkW4e3q/v+B57+bmba6gMAGL4c36ogQkfGOAJKI5PDfXfR1scpm8fgoHnNa5vOOS9TKmkphTGRFIXFC/+vlRNzmfjDYCGcIB749eMfscbKUJGpYWRc5P0J208Y8CXn/lhkBoMELT7DMdqk0imRRNyxgtIF1CPRzFJ4uVQH5mRYMJHQJr7tsU8xZjZNUxC88awKa2b6DrSB46BcxK9vFX4KQcArVrpXvbm5WuF6/RzMggUf8bwVxqi5yAmgbi/fveUTA5VnXJkdI/AMI+8h407GjD8WmUECOub2dTLTLliRMMYsWD0cw2OwIGkTBIb1mB8et3DgMBg2RHTPlq/u7XvYd/LTVB+oqwkjD3u9bb2uLbhig3QG9/9GHNhHqRTCgN90VXNrm0wSI4Q0ptTW+hfZzNlztDExbC/f/NSBm9MThFuY0ezDl5NpE19ySh4zLutQP/BhjcFGwS9Q21qRREY4LtqWYOTAMm6UHUrhjPkRQhLIFvROdFyrPg4Vt9279ctprzDN3McQvMMSC1aRt6TrfWfSQaWMe24nP4Vqldef5L/4JblK2UgptS5nMue0tryJ2cyRE1aZloL99277jDupYURASwpSTJzdBdKOcZ/1MBeBGTpBErGyPzFMo/F/6Ol3HC8Z7KTzyLWRVvXPiYRStUODWwrphTu77+subiuHPcw65TW15lYsaj5pQfPxrkwx84RLrRAA/OqxT4dJOe1ONyUG2/chxvdLW9NGEqyoSOVw/910YDflmlAc4Fe9uimTEcWikVILketo/8vGzuYcbiH8dssnq1F3ym2e5CpsvLUlhb5gwp0RkHFMOXmWhAaBNVSjhHjo1tgKZDsfRjokJEzCTUuFn4eTaSI/Ux8lhnrAP/Xfj3yMHv3HWtRv1QEa7XKek27JLl+36OJz1r2lObvEphVGnoD15R7eedPWg7dPs4x7GIy0O7Yx0DCaUvXIFWDXocEf7hZCIgp55Wrvgguz1aqRUmoz2NbyF763au7qwxYAPLHvh9u7fp6exlUww5do9jEQjm9H2WBGWprq0S/YIegEKuIhqUDDv6mfnE5gErYVOukWyi8UItsExx01N5lIaFZKR2mvOeu3ZryWjNeS9Vuzfqsj/YHq3nu23HDDr67ceuAOISSPuGVDce47H/+8JzMz8m8ZcCT7o6Pd1iNtSg3X63oeDuyhp7dQOkO1Gr/whdmWFqEUmGPXWdzc/GrMR7ReCCeIDjyx+zOukzXTM4ym6ZgcbVViORHaV2rCbwkBEFSCoMRBhdNtJFKFcRbzIQgiOZ7JyY7wcqmOWNW+f++7dnb/fmTVnf3LHY9/brA6gzTpELLu2AonBlpSLIeMHgPXwxOPUrUCZs7nxYUXZaOIhZCGa4X8JY5sMXOfF88M4NEdnyJzYEFGCposLzMShlHwkJ3YMQGQdszRkxYEo6Einux+ENggiTkOOQlZxRyHnG4j4afHvY0jm13G/IK1SVzpA/yTh/4uTMq2j9Sqj6e77n5k5w/S/kwCFbb1Q5oxISzDyLqcHTGDgASSBE8+Rq5LQWBOXO+vWu1FERNpKfL5/Asxd1HBWgjZX/zvIPiZ67RISjrS2pNTzEEYec5NPnw5PjMYcAj+UTMwuKE7xgWBGUnIccg6Hp5LBkaqRQjHn806T4a172a7i9vu3/5N+09BTqLDX266fhYriQlC5rC6CkFoSg3fQatBug7S3p3kp5AkOHtjxvfJGDIc+v4631vNQybSLMGCnEQN7On650IqvSgvPUlgbk+pjDNhKdAYWMfEmcAxYSAlj0oijaAVeOKJ2DrhOOB6sGpElwNr+DkIOdtKPGO052Qf2fXDKKkIkkS456kbDvRvtmUp09/PuHUVhpH1eGSzuQBCpk2Pi1oZAKfTdNppqThmIQQ4SaVOQkOLzRrMBoQD3Z+Pk11SpD3JiwpuzheG0ZrSuYmLxEbtpOGYTERPQfCOgsBg6GR89WGFRH2ezJgvENjASc1hzBKDXZnqL+/a3vUbInGgf/O92/59+kWajZ3AlZw+rK5CEPL+8GeCMBBQb4327QAR4oSXLPFWrPSTGIKIIHx35TgXOaPLYS2Ec2jgnk17/rMU54tBXIlNqIwr7ZwnNPs6O01mMHyJponNT18eYQuD6jOlxgEjCXmyufoM4ULMTReDYbYfvAvAbY99KlE1QXI6YdAhEJB1x9LIMHyHPVkvpwDQU6XBiHSMnr3kOIgjXrVWprNRmASxqSVGCdmEuUbrHW3Czbs+GSZcDk1fTfdUdFdJ9dfqhrBmNHl6mpaBYWRd5L1xmGGd1SNdxMVqPKuCkMRTaFoGSMCZ2xtmHOEfGtxy95Nf2Nl934xFBSPtmnEr/dMOBIGARKOnJsIErotqCYO9EA4oFi1Lwmf6u0QssinHmKo2GoAxioTTGKjH9WEbtt9vqgsRQjyx+0uHiptSnk3EN0J/Ix19QsoxUSSnk+QxjIKPxCBUODxY4UmOjpzIYIyzMjfBKEztqDGI5jbcmcGO9Psqu+568t98NzfTOLcgpJ3xG8+VQawRJDQYkjYQBClR7EOtAteF42DBUqqECAOTVSbnGpAGIIRjA1m24mjIK7GTVSaKcTEbIZye0lP3Pv0NoL2kiOAQgcCCIAiCWAAgGEakxQwCUoxmH70GerSWt/FcG7c9QhhHJDDUBNbGWBA587IA2IwGXlkwI+ONPx5PEMoxVWKySkQQjIGQGOwhnUA6SGfQ1gnWEIQgMZVQFbrvWs65ILi3Fm2Nkl6wkiLreYuzqZPy2bPT/lohHGY9vtggAnDP1utjVfPdArNm1KdzWj995L2cUZCSAUegyUd/MPYhEeAKDo9ML1p9dM7o4xk1gbUxHuaHFjPlBAAhkJqgLA+NezjyGRCh2F+fzZtrRa4AXV+myjgyu/3At7cf+HraUU1pL+W4bIeBVhTAUuSy6fUL297W2nTJ4cyo987v/f7u3rvHxLmHWtQnf3L1UTUT3ALDSDvIeqjEYynlSY70EWDFBGMF6+1R0zugMM/GqmnM8ISZkRPEQK0EIhiNXAFeapT6lMJ3RC4yLT3VbF/gK5N2nbzntLhOK5FTqT26bc+1e7o+QyQxIiRvo/WVsOv+p//NnaFfbUGAZoQKyjTm0h8GG/105SjeMODQEYuFHx6MZMxkVS92nhVagOA7M3gGBLBBVLNLpCKVgZRQo2b5Do+gqESoxUi7Iu+LlEOCiGROIre/+9+kLCzpeOdwLo0ZhN9t/1wlOph2Z5jYAwAYoC9EoiEIvkTOGz/EKQhNHvoOUyUph5N4/gXGOPWOh6uVybaH0MmzkOsVgKQZebLWYqpLSNerDwgff+cEANXYHCqrrrIqRVppBRjfbe/q+X+14HEhHMDYOPfB/tt3HfqR58yGE0RINJSuHzFU6A0wGIIxVmzYYcJj6riswJj3WHgjaT7qo+mVTw1DjH7njiZmcjsIbEdgAQCknFocCgIRIsV9VX2wrA6Vk4EAg0HtmYNfAuyYFyfR1c27rs97NJv4v72GkedIIKCSoLeGSI+1JJiR9zCm8KweC59veXG4xz/ddF8DQsXzdzrThgH0jJbbaRRb1P81YV/qWFhHhhlBwoNBPBimtx+8s1jdKoRDhC17vzBQeTLjZlwxftPHlGclDmtfFQTF6AtQjkfJDOuV5A7LrwpCWs6nozp+LmaGVpOwKzwcfVRjaQfgTZMbdiipnS6oFDA9D3wINgIhhZPo0r7enwPoKz28ff/XPKcJUK6YaRVAHXK8xSgsVYoRBsL6Py1s6NMVY23PI16HwTPuLRdJNB/96DMEAYppMHKCRCgealEZp3Wc0FjClOB6dbUdxzCzzJUaQV734L0ANu36tDaRtT2n+S5RY7WiIf0tCGKCZKkg1BL0BlA8rFAEIeuOoz4zR7oOY4akc5JovEDpkQcBhqkSS7JhxBFiY4zCFmACS8NeCmCQQBTAzGptbWYjhVeN9j24/UP9pYc8JwfoQFGoJotdWmoquxAaAMARcBqrWUmCmuC9EoREozdAiw87O9aGMSrJWNtTElKOCeajpO/wPfDMw0pOErJRcxgbOzfY4xqeoKETliNkDEwEeAZgEghrSBLIicvwJ4EQUuvi7kM3kcgEikMtJx+IRoBilCNEGobrtcMCcCUyDuqp/0koRTCMvhBNft2wEAK+RDUZZZMykJIca9bzMWmJRi71NHSAmWzvJCG0gpxgjP5Rw4T3goCGz+nnCGAhENQQhcjmMQtCh4piIxPjK1NfEWnyN1Qz+gIoU0/d1QuhgUghUpACZiorx/52MESiUfAgafwjEpB2uJIcgRd05k/WSSKouFHl+yzJjOmAGZkCBNWVSK2CfBNmGmoYiJxAEQAiJkxt8ApCoOqcGIOhbPs075kgVBNEGq5APN4OGfAEu4KTCQc4TAuMsQH7WbzvQsVIQtt9egyDwAbpPIQDIsQRykXImZV22PwnWZdkhq7xJOc1AwiqR8onEcz+vI9lmxXFhE4QBTzHYpyjAKORzpObAhhKYbB3QhdgIkiBaRbeDcEGG+bR8KLDAqBjDucKnvswnbGHmPHuWNhljA+3UY4pEIEN/CxS2Xp4v6+bZ3rOzMi7Oj3tYl27iSvgzDoIOnMQ4M6LwJgLMxiCDQXlWVRrH20YAzeFbDNpBSHQ2zWb0AUDLb6efhk3AEmTdR4fCThzFE48N/FGYFt8UCvOMGT4rIAhHeTbYTSkg95DiKPxFz+eEi2+Lnjm8OTzBIdFyjmqDrwgnuvR5kwsQUS14jGtQUaieQExQzoY7EOlNMvQBQMFT7ellCum7guy/fJHU4+YRth31pjcgplyWzYQQlKtOKMajWcNbNDUCelACFRL6O+BdGZJaMPwJbenVJOnCVPUVAqCdxT1yDyU/s5RiRgIIVArQSXPWqBzuiBohXw7eRmAEcc4tA/Smf1LbB9z3jMd6STnmqFPxoU3t6E6NPKnkVU5/BPDqCQinpcCzznsgg0cIRGUOa4hlZtGtfizB1uulykg14LBLhCwf/c8pPgMQxKafW3nTwRqnNHfs3ZThzJqmmGYzOjcxMgckA3/K0PzlbWsz4OYxTkTtIID4jjAYDd3puvL2D7bU1smBBt4GTQvoL69LF0c2I04mgchx3VHlFtTqpaI4XWmRnzj8NTu5LC+c2woMaTMaEIM5YsP+2SmR5ns8IdnoqcDBgRMwoLZ6ASVfo4CDiqsjsAqe/MIIrQtJWPguujtQmkAzjxlcyw5sq5pTytniiXGJz1DAECoqRTLSiIiTfWBLdNQIvOIWe/NTvoWWitjqDoIIaBiBBUOKhyH9V7mY8vgIBiN1qWQLoRApYiufXDGK1+YNQzDEdyWGtsqPc3HRoBmlBNRU8LMXMbMF2xKb5Z3haAjiCRRRFTpq1e4EMEoREGdH1HAPMfwyPyBAK3Q1EmZAthAKex9ZsaZkSnBDEdwszdyyg8kTTY0bfj0GOVEqrnluuYFszsDRn3Ws0iSREqq9I/oYm70OxiFOEStzEl8bDDDWp15NC8klUA62L2d1REoFjGMlMMju5um46MaRiWRU+bZjwIYwEwqZUdtSVAhhNZGSFQHkYSHBQ2pnisJq8cMMxjSRcdy0gquhwN7UBo8UsUiaWeUmejLye4AAYES08+zH2nQhP+YakNCUmMhpSCBsIKgBDHBC0FAHM7eCptfGI2OlRASUqLYj4N74HrzTwvrmww5qzbWKSdQ2AQoQ9ExoDuGMftToaTGIpPJMuskQrmfxUR6mmDXmH/W3wVrJ7cupkwT2EAl2LmV5928QL18l8WIHLecVI8cwakEs8bszAvmuArR0dGhVMJMpe5JSwF4uHvn2QRBa2Sa0LqYVALHxY4tSOIjkgE+/GL9iWOds+ozOVqY9rkRgTWSKouVq1ZFcSwFDR6aKlV9jFw5QzhYuKZhXuxGf0/dTbUxADH6Z76ozAxPTFj46dIsuvaPJGZ32QSjkNRYnHjCiSpR0qVSL9vqvWMdBKOwYDUcD0KiXMTup+F5MAaKKVSinIhSLEuxLMeipkRiiBvtQzOC4VGlCwxIMf4IPQZ8h2daLXYMggR0jCSAc/KGk4mEkKgVUR1EU+fEabNnX4UAtmUjQcsiKrSj3AcCHn+MVp4tqyGYiA/LOxBBEnuSU5I9aSRNq2+CUM9ijIQgOALxeC0qAsg4ppIcM28VH/bPKR+f7dgLWUcsTjzhxHw+b4xWIYrdE1udxworAIA1/Cw6V5GK4frYs42LRWJBfJgSsc9PMVUT0R/K3sAtxjIxNLVyISgep6jSmeC527rtY2u1yxmeio1lxRXWCcTyFSuWLl0axxFA/fsnfPiEY4kXABiLjycQHBeDh3jfDvY8TFS+Qo0GdsUox6I3dPpDGRuaaFCJ3cRqnzFwJuVTSs65sGqeMGZ0+vS2AQlEZWYN4bru+vUnRVHsuKL/AKuJrPpjKXlm9UjnSso0wWgYxU8+xj0RjdvQMWrDRrNQTVlyOJEenxzMiPXYSCFPVbctxHw0hc0ZhOFhBiP/Po0tKbILjwM443lnGGOkg3IvasXJglrHioQkaIVcCzpWUBLB8ah7mzk4IPZVqBhNq2TNKpFQUZ8lhyLCsNtCgGIat41nSql5DLACDPCIaMK0OQFmjga5PqLw9NPPyGZzDBPXMHCAZ10Jd1TBIIGlJxAbCBflg6bSZWIh9pfl/grZUZhTPiEaQY7e0KkmQrHdNyrJ+GbCJJXBZKM7x8Kt4+FYA2O6Qx9sljQssZAkAKxbt2758uVRHAHUs/vYIPyUIKgEi9ZRKg9mqIh7tmrpEDMGI7GnJLproyYITLYnAhFiTQOR7A3c3tDpDpyaEofLCpsjneS5j2uOHG0QeORkZ56ubUEEHSIugySE1trzvNNPPz0MQscTfXs5Cf4Iohc2Cl7oQMdyUhGkSz1bjIqYhJ1HQ901ubsk+kPwtMkhCAwkhiZqG2cgHn/Z3vpvIz0fN+6wxeVmCj16svO0uosZJBFXOQkYQ7Nczj3vfICkg3Ifij2Q81rbcqTAEBLLTiKj4Xgo7Tflg0Y2wp2CEGk6WJF7ylSM6uSYZinNRFEbO1t4XMoQEGqalwzq0OJyw3PQRixHOAUIrKGT4W/y9KSF9U7DIpsYzNqxSwScddaZbW1tcRyqWHbv5I7lNO4oj2PI6kRdjyw+jlI5GAMVcfeTumWlRGO9HWse1hIRKmRd0+Rz1q0PNZsF6YlQjaEnkD0GiPSch5bYhxqjfpsbbCABIpCgoXE8w5UxI7ZmwCioiMfscLqxLIGgj9lQohJBRMy8ePGSDRs21ILAcenQDlaHl4BPW0UdNVg90tSJBatIWX/kKZ2EY9us7Ri9ciK6quJgFYMhYg1gZukSO/Goetgk3vohAH1YSHR2qJdrNx48M9jAJFAxVMhJyHFQ/0lCViEnEasYKoaKOQk4Oaz+YfrL47BB0MdCUJLEAoAxBsCFF12UxMrxaOAAyr1jaySPMUo0wBASyzeQ0ZAeyge5uMfI8covrM9ZjmVvIHpq6A9RiaEaM8Un4Qc1RlMMTlplPj/vzET1kaOtjTpXFHQCFdfXNU2ixrrXo3c4zXIIIpgEQb8RDiWJEmjUd1144UVNTU2GdRzg0DPjuKnHmrSAjWvFWHI8ZZvrca2uzVpMUC1jb05sqJzIUkyDEfqC+qTE2NQF7eHZV2UwEGIwnOJM5uvmkJi2vU91uhCN5U39t4BKpjewmkECcZWjks1+sAAghGDmdevWbdiwoVarSVfs3zpOjeQxSAsQdIJ8GxYdR0kIx6eeLTq01zbhFmBGoEQ1kZGmSKMUozdATw19IQZDlGKUY5RjFCP0hegJUD2aLXc0+w7KkTsxCnZtuumAAeEgHOQkAMP4fqrOTKtHXnLJJXGUuD7170exa6w/Mt3l/Y46GFh5KoEgHFR7ue9pLX2a/C0hQDEqiagmwjAJwDBChUqCUoRihGKEcoxIAdNcLGLeyjog3bktz0hQMSfhTNbzY5BAtZtZQynV1t5eP76N3bzoRS9ua2vTWqkI+54aq0eMPhYtDBJQERatpeYFUAkIfPBRPR3bmxr5sHIsKonQTFLU552NScBO6zTmeBmj9zW75SbttjpmHc/whAhsUD1khBRRHK1aubJOCxLCGLNixYqNG8+pVqquL/c/xWENQ9LYtoDOZB3kowejkc5j+QZSEZw09T2ty11GutMSxcMGRyyqsVDPXs/PMBjCgfRmrkrserjJjC/AvlrVXpYOJXFy0sknD0sr69m84pWvYIbjotiDQ0+z4w2HUdkMrexyjIGgE6w8ldwUAMRV7tqspTuDEVT2miJD5VhWktmQY54NL4bjkZges0dupeKZ1w4yhEQ4yFGRSYJInHbqacO0sHGtF1z8grVr1wZhIATtfGxUdScDz8oqE1OCCEmM9qW0YDUlIRyPDj6m4tqM58SNkByykojEzKDIxByBQgvXJzF983Oq9XAnAjOERPWQ0TG0UU1NTSePlBZEpLVOZzJXXHFlrRr4adm9g/v2wWmEAWyVw7MyCXpqMISDNc8jY+oBjL5t2klNYXiOixF+rCjHItI0FGGaBEfofXFTNE1tiInXwx0FGvEzAqX9hoiiKFq5cuWKIdvCwgqMV7/mNe3t7UrFWmHHgyzE8GnZGPMxqEdIIAmxdD01dUArEHjfQ3ouA2ipEQGrKlGKZbVRKkyH/djky5HrO3VS5PhDOfIJT9foiVeHsGdWD4KxidnErCPWMevImMSERa4cZMcVURifdtppNMYTsgJj2bJll112WalUSWXkvqd44OAogRFHx6iFoTWyTVh5GiUhnDT1bdel/eNHPKcPasQ5Im2Fh6wmItSUGNIMzUgMVRMx+dTwuYIhPXjpSRUKQ6sJQ3gmYR2xioyOjInYJGwSZsWsmDVIIOg14aA1LGjjxnNw+AKQNuL5pquuzuVyzDoJsf0PPPKEmBHVjpXGw5GwOm7NGcLLAEAS8P6HlJynWWiWH4YRGaqN7DlIRHgkViccAwYJuClyUuNMea9/5XDRSGDFKjQmZh6qExkt66xhUT7IRkHppK2t7bTTT8fhtBBCGGPWr1//0pe+tFgsp7Jyz2bu3wfHHxYYWiGsHnO8IIKK0LoES0+gOICbpq7HdDBgZmC1Tecoo/XyUfZmpQsvPY61MW72nBXrqLHI5QRnaeMOpX1GShEG4Yknrl+yZAnb4Pe4ePs112azWcNax3jqnlEjc+17aZlxDGqTdRuJCEKiNmAOPKodf87Dko8dMEBwUuSmpr7vZkoLlEESUYmr3SxdiuPk/OefD8AYMw4thBBa6/Xr17/qVa8uDhRTOWffk3xgK3vpYaPGMqNWnrfxEkOVBHPZGwkkERYfR50r657qvgdm46ke62AIF256+E6N40lPoxDCpkLKBzgJYGCy2ewFF1wAYKzJOQTrkrz73e/uXLAgjmMh6fE7OYlGJfdsG2tYYWtqzH4+KNk4DKKAo4DjCGxmvzc2cDwcdw5pBemjfMAcenyWnuoxDYaQGJYZh9UGTFNAMmNwFwtBYRgcd9xxJ510MgAhJpiObF2SJUuXXnPttaViyU/L/v146rejBIY9GwBxhKDMSTQeZyeFffZ24E5Q5ThEHCKqca3McThLZlhPdcUp1LIIKoaQtOc+pZPnnMBAI0Y+ruVE0+AFQ0hERS4fMI4nwiC66OKLraLA+EvRA2gIjLe+9W1nnnlmqVhO5+TW3/GhZ+CmxvrHdmZjWOOgOt31rex3kgi18vB4rpFKJKpxHMwyQKI10nkcd45IIjhpDOzSPVu0M1VO9Y8U0h3R3DICPHHjwtAXhIviHk5qYJhsJvOSl7wEDVd0QloQkTHGdd2///t/kFIyGzAe+pmJA4zbp2qtDTuFbaIqo6GnnkQIyhzWeCJ9QQJROMvZwoIQh1jzPCq0QScgot33KD4WZlrNO7he5onDxfRUwsJ2hfQ/Y6QjarXaSRs2nHLKqWiIg8lkqxUpZ5511rve9a7+/oFUxhk8hEd/wc4EMaKRSiEO6570SBmgFaKAa2UOa2ymYUAk0axcCNtz1op1GykO4GbQ97Tp2ard556FAWBcZ5AxxWvAEC6q3VzpYsenKIpf9rKXAbAaBJPTAoCUksHXve/9F1xwwcBAMZOXOx7hpx9gPzthcsTqlCjgWoXDCoc1DmscVLhWthM/p2tR2gCJmfHK54BdaTLCcRtFrgVaAcCuu5+jAqMBHv2PyU0LZpBE31ZjFBKVdHR0vvSll6EhKjAlLQCwYSnlpz796dbW1iiM/TQ9ehv37IZ3mJExEnX/IkESIYmgkvqXZ6QUmGcbaCeoBIUOrNtIcQ1uBr3bTfeW56bAsO2Eo/qFJp/gwRAOoiIGdhg3JSvl6gte8IIlS5YYY4Z6saemhVUlK1eu+vg//mMQBEKS0bj/ZhNWpu4ymns0YtaVglZgnHD+sMDYeZcy87LM6OQY2j/Xg49jQ5DT7wWaBur7H+l5DPWGTLyJdNG3TUcVELHruq973evGfGdafpuUUmt9+eUvf8c739nb05fOOOVe3P8jBkOII1v6O/udW4HRjuPPqwuMvqd112btpI+MwLA5TgMVjermiGsc1xp/GdHcoROYoSUOJ0h2T31MglGHqYypDAshEVfR8yS7vihXKmdv3LjxnHOYeWS0YrruvJSCmT/0oQ+/5JJLensHsgXn4HZ+4CcsXUyUvHnWYV2SE84ThXboBMKhHXcmtk91nmEnkYUcB6wbfYKjXEQe29xR7wWyXAlYjUeUyTpRqW5Zq5hBMCM6ptlM1gTABtJD7xYTDLJ0yGhz9VVXo1HjPYTp3yECQESf/9znjz/+uOJgOVuQOx/mh/+bXb+ei5t3MAMg2389pSM+7ilbl2T9hSIO4KYwuMfse0C58yswCDpB0hieP8VLf9jzrnNlPKKoEQyrX/4QvRIkISdhfe7C8EIwDfkxEYSDqIJDm7Xri0ql8rznPe/Sl74UgJSjeihm8OLYSEZLa+sNX/5ya2trtRpkCnLbffzQT9nxIMRkFuiMYK+cBFwf6Tz8LPwMXB82FzqqS38qCIE4wPHnUtsSJBEcn3bepYJBnre0KsEoqLDeMjrrnWA8oiQRJ8GwAhr5k4Rskvq2I3uE2IAn7o9mA+mi61EdFiFdUkpfc821NqI95pszk6fW/FyzZu1XvvrvqVQqqIWZgtz2e/79D5gZjj/Xkj5LCMeFl0ESom8vdj7CW+7lZx7irme4VoRw4GfhpUE0XX4YDT+LU14sVAzHQ7XX7PxNMm9pVYaKjoDfe7gS4REyA8NMMiP70wkmmdAHYYb0UDnE3Y8bPy2Lg6XnX3DBSy+7jJnHiAoAs1lQRWstpXzggQfe9ta3hmGQzWWqJdW+DGddKVoWIw7q7/oMwLDxb8cHEfr3Y8fD3PU0B2VoVb8xUrKXQVMnda7C4nXUvpxSObCBihuxjYn9HVvL/osvma6n2Qbvz3m3X1gs1Bzn2xN0AhU+S+EQW/4fDQ/JqhdYTHQyDOFi662qtI8dn8Iw+s/vff/MM880xhyeGpvlOjuWGZs2bbr2mrcfOnSopbW5VklcHyddRGvOJMdDEg1HOSc6y7rDTZAOHBcqQc8e7HyYD2zhJIKXliRYK8VsSAgppF36WyVGSM53YPE6WraeOlZSOg9m6ARajXiZRrxpdmndrmf4F18wbgpJwJ0nyjPflpprXaqdYjnzvoxZH44aUQo20Iq1Gv4VK9bxhI+SDdwMDjxodt+j0nm3t6fvL9761o9//B/tcxznULOuv7N73Lt373vf85cPPPBgR0eb1hwFpn0ZjjuHFh1HfhrG1KvU6wwYujwCifrSlVqj0o+up3nvE9y3D6zJz0qjk1Kp7DhuS0uL7/tRFJVKpSAMpBDpTNpzPaMpDg0JLrRj4VpafDx1LKdsM6QLoF7vOhQwsM8+nce9N5pNv2I/h7jCp/65v+xsJ67OyTGJg+n1/s4OQ6W5DfXBBsawVbX1YgYCGCZhM24tp90Bw/FQ7uIttygpRRiGS5YsufnHtzQ3NzPzuAuPzGFVrgYzgiD49Kc+9c1vfsN13Vw+GwVaK25egMXH04LVyLeTn4GQDbXC9Tc7qqHcz/370LOL+w8gqsJxheuLOInKpUpzc/PLX37FK175ytWrV/u+H4ZhV1fXk088cf/9v3/ooYf27duntc5k077vG0VJZBiczqN5IbUtQcsiyrchlSPXr08N1ApxwEEZXU/zk3ezkDAKXp7Oe6/vZmgWvRVDiI9EWSsNMQBG10kA1OVrvXrBnrD9gpq03ZRBAkbhyZtVNMjSE5Vy5Wtf+/rFL3jBRKICc6QFGv6uEOI3v/nNpz75iccffzybzaQzaRUjiYxwOJ1HphnpHLk+SNgnhLDMQRlRFVqTlOR6ZKBr1VocJ0uWLLniiivfdNWbVqxYOS6XK5XKgw8+8Otf/fqee+/Zs2uX0iqdTvl+qqFiGGDpsPRg/SPA+vdQEQDyMwQQw0QVs2yjc9ob/LmUb80nLRps0JqHpB0N/QojlWI9OGE0Y6qmBysqnr5N927T6bzb09373uuu+9u//dAknMDcaQGAmY0xUsowDG+66cZvffOb27ZtI0Imk3ZcD4aMhjGNQD1BEJGEEAAZpZIwjJJEFQr5U0897YorrnzpZZe1tLQAMMaMDL0xs2XJ0Ce1Wu2hhx684/Y77vv9fbt27qxWq1IKz3ddxxNSEgiNVampfqFGKRWGkVKqUChIKeLAnHG1v+g0J5ktM+ZHiZCt6Ie27/0I82iUJ9JgAxuuNwNPJeSsSbHvfrP3PpXKuYMDg+eed953vvNdew8nWbdqHmhhYbQmIYgoDMPf3HXXT3/6k4ceeujQoUNxHJOAEI1KMGZjWBtDgO+nOjo6TjzxxPPOP/+iiy5eu3at3ZXWeuTjH3upzFZEDZE9SZLt27c9+OBDjz76yPZt27q6usrlchxHWht7dUKQlE46nW5tbV29evUpp576X9//fqlUFOR6WZz7Xt/PkZ5FUSohCXhOawpbQiQNQtDYX42iAo9mzFRgAzeN3m3m6du0mxJRGLW0tPzghz9aunTpuN7HqPOaR91oH5gQwtKwVCo99eSTW7Zs2bV7V29PT7VaM0Z7nlcoFDoXLFi5YuXadWvXrFnb1NQ07ubTPBxGR+iMMX19fd3d3X19veVSOYojIpFOp1uamzs6OxcuWJBKp4UQ3/72tz7y4Q+3d7QFpWThKc7z3uIn4cy9EoKO5xC3sKGweDQhbG5FgzWzZp4hFYbABk4K5QO89SeKQCAOw+jrX//G8y+4YHL1UT+LeTeZ7NOa5HUfA6sspv/9yXYCiKku2BhjjHEc59prr7ntF79obWupFZP1r/DWvMiNy0wzXEudGXFtljdQJYcNoiCwhklMXZXMpc45hWoPb71V6RiuJ/v6+j/5qU9dddXV0+EEjgQthk+u8TZjtBobOiI1MO/HtRjz+dDhLAu7urpe/apX9vX3+Z6vEnPWNX77OjljI4OgotmMGbG5sTFb2TZA+4VZw3Ki1sfbfqLjKvsZp/tQz3ve+94Pf/gj0+QEjigtjmXYG3TnHXe87W1vzeVzKjZ+ns55t59qIj3zlc/i2hQu4ijY2Gg8VvXoyMzFVa4fysBJo9LF23+ukir8jNt9qPvP3/jGf/qnf57SnhiJ516d/LRgK0he8MIXvu997+/r7fPTTjBgHv1ubBTETFdVJTi2X6OR3hxO+dpCJAnhNn4cwA7AG10kMQ+cYDDDzWBgB2+9Vaka/IzTfaj71a95zfXXf2aisNWE1/Q/U1pY2Bfo3e96509+8pOOzrbqYLL4NOf0qzydjJgfclhdNY/6HwCQgNFQMTccbwLAhk0CnUDHXN8hIF1AABLSAxvoGMxgzeYw4TEj2GUShMDBR8ze32shyPFkz6GeP3v96z772c9N6Y4ejv/RtLDvUKVSecP/ev3jjz/e3NJUG0yWn+ds+DNPSPtowcxDQUZgOLFJjZY8+1x1grDI1T4TlTgc5HCQwxLHFU4C6JiH6muEhHTJyyO7QLSsEk3LhXQRlUy9v2bmzLBZScdHOMh77tV9T7OXFgD39fW//ZprPvaxj9vnO1MD7n80LdAQGPv27n3961/f3X0om8tEVdWySjYvF5lWSjWTlyXpkXDqUQ2jYRJWEZKA4wqHJQ6LHBY5KnJcRb0MgomIhCAaCvkTD3sWTGygEkPE+SW04FTZtIScFLSqV9BMhx/WcRUSwoOO0POUOfCQTqpI5ZxaNUiS5MMf+btrrrnGGE00XYd/JP6n0wIN8/PJJ5980xv/vFKp5PK5uKZ0wgwmAeE0EjqiEV+yQVttV/ghEiMYQKyN1lolSaKV1saAIYRdsVyAoY3WSgtBmWzG9/wkMkZzpp3a1onmVZRuISFhdH3nw/lFGiGrAHtWEEhqGNhhujebSje7KSEd6u8bWLp06fWf+acLLrhAaz39INAY/IkWQIMZjzzyyNvf9taDBw/6vue4juM4UspxZ4IzjGE2RmutlVJaa2OYiDzXy+Vyra2tnZ0LFi1atHjJ4gULFra1tubzeT/lM3O1Wj148ODmzZt/d++9u3btSmfSmUxax6xi46SQW0iFZSK/kPwmclIgOcwHNLjBGkmAoJcH95jBXSYcgHSF64tKpRrH8Stf+aq//4d/6OjomL4vOi7+RIs67H3ctWvXbbf9YstTT+3ctaunu7tcLkdRpJQypp6rIBJSCsdxfd/PZrNNzc0d7e0LFy5aunTpsuXLli5dtnDhwvb29lQqNdGBrEFTLpdv/tGPvvOdb2/dukVImctmhZA6Zq2NcOFlKdUEv0BulqQHIcEGOkJc5bDI4SDHFcCQ4wuSqFWrYRht2HDKX/31X73oRS+2MZu5xAbxJ1qMhA3OWqnLzOVyeWBgoFgsViuVKIq01iSE67qZdDqby+Zz+XyhkM1mx30pG6G8CUOVVrxHUXT77b++6cYb//CHPxSLRddz0qm04zhsyGiw4aH8ov3TmizCARMncVyr1YSQJ5988pvf/JYrX/EK3/dnbUyMwZ9oMQqziMSPCebaRzLlgxmTANq1a9cdd9z+27vvfuqpp/r6+pRKhJSOlNKRgkS91oat2aKMYc/zFi9evHHjxpdfccU555zrOM5QHnsOVz+MP9FiQgxF0MeNo4/5c9aHsO/3EAu7u7s3bdq0efOmbVu37du/b6C/P6jVlNZSSpsBXrZs+YnrTzzjjOedeuqpuVwOhzFsXvD/A13JxG2ewkTF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00808"/>
            <a:ext cx="2952328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9970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5400" b="1" dirty="0" smtClean="0"/>
              <a:t>a </a:t>
            </a:r>
            <a:r>
              <a:rPr lang="pl-PL" sz="5400" b="1" dirty="0" err="1" smtClean="0"/>
              <a:t>pear</a:t>
            </a:r>
            <a:r>
              <a:rPr lang="pl-PL" sz="5400" b="1" dirty="0" smtClean="0"/>
              <a:t>/</a:t>
            </a:r>
            <a:r>
              <a:rPr lang="pl-PL" sz="5400" b="1" dirty="0" err="1" smtClean="0"/>
              <a:t>pears</a:t>
            </a:r>
            <a:endParaRPr lang="pl-PL" sz="54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81" y="1440151"/>
            <a:ext cx="8228160" cy="3976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pole tekstowe 5"/>
          <p:cNvSpPr txBox="1"/>
          <p:nvPr/>
        </p:nvSpPr>
        <p:spPr>
          <a:xfrm>
            <a:off x="914220" y="5374286"/>
            <a:ext cx="7258180" cy="760864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r>
              <a:rPr lang="pl-PL" sz="4400" b="1" dirty="0" err="1">
                <a:solidFill>
                  <a:prstClr val="black"/>
                </a:solidFill>
              </a:rPr>
              <a:t>Vitamins</a:t>
            </a:r>
            <a:r>
              <a:rPr lang="pl-PL" sz="4400" b="1" dirty="0">
                <a:solidFill>
                  <a:prstClr val="black"/>
                </a:solidFill>
              </a:rPr>
              <a:t>: </a:t>
            </a:r>
            <a:r>
              <a:rPr lang="pl-PL" sz="4400" b="1" dirty="0" smtClean="0">
                <a:solidFill>
                  <a:prstClr val="black"/>
                </a:solidFill>
              </a:rPr>
              <a:t>A</a:t>
            </a:r>
            <a:r>
              <a:rPr lang="pl-PL" sz="4400" b="1" dirty="0">
                <a:solidFill>
                  <a:prstClr val="black"/>
                </a:solidFill>
              </a:rPr>
              <a:t>, B1, B2, B6, </a:t>
            </a:r>
            <a:r>
              <a:rPr lang="pl-PL" sz="4400" b="1" dirty="0" smtClean="0">
                <a:solidFill>
                  <a:prstClr val="black"/>
                </a:solidFill>
              </a:rPr>
              <a:t>C, </a:t>
            </a:r>
            <a:r>
              <a:rPr lang="pl-PL" sz="4400" b="1" dirty="0">
                <a:solidFill>
                  <a:prstClr val="black"/>
                </a:solidFill>
              </a:rPr>
              <a:t>PP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27474"/>
            <a:ext cx="2565811" cy="2565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1427" y="1826298"/>
            <a:ext cx="2566987" cy="256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0342" y="1827474"/>
            <a:ext cx="2566987" cy="256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9681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le tekstowe 8"/>
          <p:cNvSpPr txBox="1"/>
          <p:nvPr/>
        </p:nvSpPr>
        <p:spPr>
          <a:xfrm>
            <a:off x="179513" y="5323406"/>
            <a:ext cx="8964488" cy="1437973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r>
              <a:rPr lang="pl-PL" sz="4400" b="1" dirty="0" err="1">
                <a:solidFill>
                  <a:prstClr val="black"/>
                </a:solidFill>
              </a:rPr>
              <a:t>Vitamins</a:t>
            </a:r>
            <a:r>
              <a:rPr lang="pl-PL" sz="4400" b="1" dirty="0" smtClean="0">
                <a:solidFill>
                  <a:prstClr val="black"/>
                </a:solidFill>
              </a:rPr>
              <a:t>: </a:t>
            </a:r>
            <a:r>
              <a:rPr lang="pl-PL" sz="4400" b="1" dirty="0">
                <a:solidFill>
                  <a:prstClr val="black"/>
                </a:solidFill>
              </a:rPr>
              <a:t>A, B1, B2, </a:t>
            </a:r>
            <a:r>
              <a:rPr lang="pl-PL" sz="4400" b="1" dirty="0" smtClean="0">
                <a:solidFill>
                  <a:prstClr val="black"/>
                </a:solidFill>
              </a:rPr>
              <a:t>B3, </a:t>
            </a:r>
            <a:r>
              <a:rPr lang="pl-PL" sz="4400" b="1" dirty="0">
                <a:solidFill>
                  <a:prstClr val="black"/>
                </a:solidFill>
              </a:rPr>
              <a:t>B5, B6, B11, B12, </a:t>
            </a:r>
            <a:r>
              <a:rPr lang="pl-PL" sz="4400" b="1" dirty="0" smtClean="0">
                <a:solidFill>
                  <a:prstClr val="black"/>
                </a:solidFill>
              </a:rPr>
              <a:t>C</a:t>
            </a:r>
            <a:r>
              <a:rPr lang="pl-PL" sz="4400" b="1" dirty="0">
                <a:solidFill>
                  <a:prstClr val="black"/>
                </a:solidFill>
              </a:rPr>
              <a:t>, D, </a:t>
            </a:r>
            <a:r>
              <a:rPr lang="pl-PL" sz="4400" b="1" dirty="0" smtClean="0">
                <a:solidFill>
                  <a:prstClr val="black"/>
                </a:solidFill>
              </a:rPr>
              <a:t>E, </a:t>
            </a:r>
            <a:r>
              <a:rPr lang="pl-PL" sz="4400" b="1" dirty="0">
                <a:solidFill>
                  <a:prstClr val="black"/>
                </a:solidFill>
              </a:rPr>
              <a:t>K </a:t>
            </a:r>
          </a:p>
        </p:txBody>
      </p:sp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5400" b="1" dirty="0" smtClean="0"/>
              <a:t>a banana/</a:t>
            </a:r>
            <a:r>
              <a:rPr lang="pl-PL" sz="5400" b="1" dirty="0" err="1" smtClean="0"/>
              <a:t>bananas</a:t>
            </a:r>
            <a:endParaRPr lang="pl-PL" sz="5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74800"/>
            <a:ext cx="4608513" cy="317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C:\Users\Iza\AppData\Local\Temp\shutterstock_1718838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284984"/>
            <a:ext cx="2808312" cy="193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5015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718268" y="5062108"/>
            <a:ext cx="7670156" cy="1437973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r>
              <a:rPr lang="pl-PL" sz="4400" b="1" dirty="0" err="1">
                <a:solidFill>
                  <a:prstClr val="black"/>
                </a:solidFill>
              </a:rPr>
              <a:t>Vitamins</a:t>
            </a:r>
            <a:r>
              <a:rPr lang="pl-PL" sz="4400" b="1" dirty="0">
                <a:solidFill>
                  <a:prstClr val="black"/>
                </a:solidFill>
              </a:rPr>
              <a:t>: </a:t>
            </a:r>
            <a:r>
              <a:rPr lang="pt-BR" sz="4400" b="1" dirty="0">
                <a:solidFill>
                  <a:prstClr val="black"/>
                </a:solidFill>
              </a:rPr>
              <a:t>A, B1, B2, B3, B6, B12, C, D, </a:t>
            </a:r>
            <a:r>
              <a:rPr lang="pt-BR" sz="4400" b="1" dirty="0" smtClean="0">
                <a:solidFill>
                  <a:prstClr val="black"/>
                </a:solidFill>
              </a:rPr>
              <a:t>E</a:t>
            </a:r>
            <a:endParaRPr lang="pl-PL" sz="4400" b="1" dirty="0">
              <a:solidFill>
                <a:prstClr val="black"/>
              </a:solidFill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5400" b="1" dirty="0" err="1" smtClean="0"/>
              <a:t>an</a:t>
            </a:r>
            <a:r>
              <a:rPr lang="pl-PL" sz="5400" b="1" dirty="0" smtClean="0"/>
              <a:t> </a:t>
            </a:r>
            <a:r>
              <a:rPr lang="pl-PL" sz="5400" b="1" dirty="0" err="1" smtClean="0"/>
              <a:t>orange</a:t>
            </a:r>
            <a:r>
              <a:rPr lang="pl-PL" sz="5400" b="1" dirty="0" smtClean="0"/>
              <a:t>/</a:t>
            </a:r>
            <a:r>
              <a:rPr lang="pl-PL" sz="5400" b="1" dirty="0" err="1" smtClean="0"/>
              <a:t>oranges</a:t>
            </a:r>
            <a:endParaRPr lang="pl-PL" sz="54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12" y="1378496"/>
            <a:ext cx="3384376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074" y="1378496"/>
            <a:ext cx="2628379" cy="2628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528" y="1405390"/>
            <a:ext cx="1781729" cy="1781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568" y="3187118"/>
            <a:ext cx="1779587" cy="177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346" y="3930592"/>
            <a:ext cx="1296144" cy="1296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155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391680" y="5846001"/>
            <a:ext cx="7576829" cy="760864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r>
              <a:rPr lang="pl-PL" sz="4400" b="1" dirty="0" err="1">
                <a:solidFill>
                  <a:prstClr val="black"/>
                </a:solidFill>
              </a:rPr>
              <a:t>Vitamins</a:t>
            </a:r>
            <a:r>
              <a:rPr lang="pl-PL" sz="4400" b="1" dirty="0">
                <a:solidFill>
                  <a:prstClr val="black"/>
                </a:solidFill>
              </a:rPr>
              <a:t>: </a:t>
            </a:r>
            <a:r>
              <a:rPr lang="pl-PL" sz="4400" b="1" dirty="0" smtClean="0">
                <a:solidFill>
                  <a:prstClr val="black"/>
                </a:solidFill>
              </a:rPr>
              <a:t>A,  C,  E,  B6,  K </a:t>
            </a:r>
            <a:endParaRPr lang="pl-PL" sz="4400" b="1" dirty="0">
              <a:solidFill>
                <a:prstClr val="black"/>
              </a:solidFill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5400" b="1" dirty="0" smtClean="0"/>
              <a:t>a plum/</a:t>
            </a:r>
            <a:r>
              <a:rPr lang="pl-PL" sz="5400" b="1" dirty="0" err="1" smtClean="0"/>
              <a:t>plums</a:t>
            </a:r>
            <a:endParaRPr lang="pl-PL" sz="5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8273">
            <a:off x="2123728" y="2348880"/>
            <a:ext cx="2376264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25375">
            <a:off x="4355976" y="2033234"/>
            <a:ext cx="2998787" cy="299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1211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456998" y="4996784"/>
            <a:ext cx="8363474" cy="760864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r>
              <a:rPr lang="pl-PL" sz="4400" b="1" dirty="0" err="1">
                <a:solidFill>
                  <a:prstClr val="black"/>
                </a:solidFill>
              </a:rPr>
              <a:t>Vitamins</a:t>
            </a:r>
            <a:r>
              <a:rPr lang="pl-PL" sz="4400" b="1" dirty="0">
                <a:solidFill>
                  <a:prstClr val="black"/>
                </a:solidFill>
              </a:rPr>
              <a:t>:  A, B1, B2, B3, </a:t>
            </a:r>
            <a:r>
              <a:rPr lang="pl-PL" sz="4400" b="1" dirty="0" smtClean="0">
                <a:solidFill>
                  <a:prstClr val="black"/>
                </a:solidFill>
              </a:rPr>
              <a:t>PP, C        </a:t>
            </a:r>
            <a:endParaRPr lang="pl-PL" sz="4400" b="1" dirty="0">
              <a:solidFill>
                <a:prstClr val="black"/>
              </a:solidFill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5400" b="1" dirty="0" smtClean="0"/>
              <a:t>a </a:t>
            </a:r>
            <a:r>
              <a:rPr lang="pl-PL" sz="5400" b="1" dirty="0" err="1" smtClean="0"/>
              <a:t>strawberry</a:t>
            </a:r>
            <a:r>
              <a:rPr lang="pl-PL" sz="5400" b="1" dirty="0" smtClean="0"/>
              <a:t>/</a:t>
            </a:r>
            <a:r>
              <a:rPr lang="pl-PL" sz="5400" b="1" dirty="0" err="1" smtClean="0"/>
              <a:t>strawberries</a:t>
            </a:r>
            <a:endParaRPr lang="pl-PL" sz="54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844824"/>
            <a:ext cx="3024336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347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456998" y="4996784"/>
            <a:ext cx="8363474" cy="760864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r>
              <a:rPr lang="pl-PL" sz="4400" b="1" dirty="0" err="1">
                <a:solidFill>
                  <a:prstClr val="black"/>
                </a:solidFill>
              </a:rPr>
              <a:t>Vitamins</a:t>
            </a:r>
            <a:r>
              <a:rPr lang="pl-PL" sz="4400" b="1" dirty="0">
                <a:solidFill>
                  <a:prstClr val="black"/>
                </a:solidFill>
              </a:rPr>
              <a:t>:  A, B1, B2, B3, </a:t>
            </a:r>
            <a:r>
              <a:rPr lang="pl-PL" sz="4400" b="1" dirty="0" smtClean="0">
                <a:solidFill>
                  <a:prstClr val="black"/>
                </a:solidFill>
              </a:rPr>
              <a:t>B6, PP, C        </a:t>
            </a:r>
            <a:endParaRPr lang="pl-PL" sz="4400" b="1" dirty="0">
              <a:solidFill>
                <a:prstClr val="black"/>
              </a:solidFill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5400" b="1" dirty="0" smtClean="0"/>
              <a:t>a </a:t>
            </a:r>
            <a:r>
              <a:rPr lang="pl-PL" sz="5400" b="1" dirty="0" err="1" smtClean="0"/>
              <a:t>peach</a:t>
            </a:r>
            <a:r>
              <a:rPr lang="pl-PL" sz="5400" b="1" dirty="0" smtClean="0"/>
              <a:t>/</a:t>
            </a:r>
            <a:r>
              <a:rPr lang="pl-PL" sz="5400" b="1" dirty="0" err="1" smtClean="0"/>
              <a:t>peaches</a:t>
            </a:r>
            <a:endParaRPr lang="pl-PL" sz="5400" b="1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12776"/>
            <a:ext cx="3429000" cy="34290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36" y="1668852"/>
            <a:ext cx="3128001" cy="3133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175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429063"/>
            <a:ext cx="3350369" cy="2471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le tekstowe 4"/>
          <p:cNvSpPr txBox="1"/>
          <p:nvPr/>
        </p:nvSpPr>
        <p:spPr>
          <a:xfrm>
            <a:off x="456998" y="4996784"/>
            <a:ext cx="8363474" cy="760864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r>
              <a:rPr lang="pl-PL" sz="4400" b="1" dirty="0" err="1" smtClean="0">
                <a:solidFill>
                  <a:prstClr val="black"/>
                </a:solidFill>
              </a:rPr>
              <a:t>Vitamins</a:t>
            </a:r>
            <a:r>
              <a:rPr lang="pl-PL" sz="4400" b="1" dirty="0" smtClean="0">
                <a:solidFill>
                  <a:prstClr val="black"/>
                </a:solidFill>
              </a:rPr>
              <a:t>: C, </a:t>
            </a:r>
            <a:r>
              <a:rPr lang="pl-PL" sz="4400" b="1" dirty="0">
                <a:solidFill>
                  <a:prstClr val="black"/>
                </a:solidFill>
              </a:rPr>
              <a:t>A, E, K, B </a:t>
            </a: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5400" b="1" dirty="0" smtClean="0"/>
              <a:t>a kiwi/</a:t>
            </a:r>
            <a:r>
              <a:rPr lang="pl-PL" sz="5400" b="1" dirty="0" err="1" smtClean="0"/>
              <a:t>kiwis</a:t>
            </a:r>
            <a:endParaRPr lang="pl-PL" sz="5400" b="1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12777"/>
            <a:ext cx="3706387" cy="2736304"/>
          </a:xfrm>
          <a:prstGeom prst="rect">
            <a:avLst/>
          </a:prstGeom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39302">
            <a:off x="5892960" y="2176116"/>
            <a:ext cx="3077803" cy="2270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6942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2270938"/>
            <a:ext cx="2882357" cy="22709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2882357" y="2284940"/>
            <a:ext cx="3027779" cy="22709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5910136" y="2270938"/>
            <a:ext cx="3233864" cy="227093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0" y="0"/>
            <a:ext cx="2882357" cy="2270941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2882357" y="1"/>
            <a:ext cx="3027779" cy="227093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5910136" y="0"/>
            <a:ext cx="3233864" cy="227093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0" y="4573057"/>
            <a:ext cx="2882357" cy="227094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2" name="Prostokąt 21"/>
          <p:cNvSpPr/>
          <p:nvPr/>
        </p:nvSpPr>
        <p:spPr>
          <a:xfrm>
            <a:off x="2882357" y="4573058"/>
            <a:ext cx="3027779" cy="22709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5910136" y="4573057"/>
            <a:ext cx="3233864" cy="22709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6016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7" grpId="0" animBg="1"/>
      <p:bldP spid="17" grpId="1" animBg="1"/>
      <p:bldP spid="18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2270938"/>
            <a:ext cx="2882357" cy="22709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2882357" y="2284940"/>
            <a:ext cx="3027779" cy="22709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5910136" y="2270938"/>
            <a:ext cx="3233864" cy="227093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0" y="0"/>
            <a:ext cx="2882357" cy="2270941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2882357" y="1"/>
            <a:ext cx="3027779" cy="227093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5910136" y="0"/>
            <a:ext cx="3233864" cy="227093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0" y="4573057"/>
            <a:ext cx="2882357" cy="227094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2882357" y="4573058"/>
            <a:ext cx="3027779" cy="22709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5910136" y="4573057"/>
            <a:ext cx="3233864" cy="22709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9030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7" grpId="0" animBg="1"/>
      <p:bldP spid="17" grpId="1" animBg="1"/>
      <p:bldP spid="18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2270938"/>
            <a:ext cx="2882357" cy="22709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2882357" y="2284940"/>
            <a:ext cx="3027779" cy="22709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5910136" y="2270938"/>
            <a:ext cx="3233864" cy="227093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0" y="0"/>
            <a:ext cx="2882357" cy="2270941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2882357" y="1"/>
            <a:ext cx="3027779" cy="227093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5910136" y="0"/>
            <a:ext cx="3233864" cy="227093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0" y="4573057"/>
            <a:ext cx="2882357" cy="227094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2882357" y="4573058"/>
            <a:ext cx="3027779" cy="22709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5910136" y="4573057"/>
            <a:ext cx="3233864" cy="22709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7013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7" grpId="0" animBg="1"/>
      <p:bldP spid="17" grpId="1" animBg="1"/>
      <p:bldP spid="18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2270938"/>
            <a:ext cx="2882357" cy="22709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2882357" y="2284940"/>
            <a:ext cx="3027779" cy="22709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5910136" y="2270938"/>
            <a:ext cx="3233864" cy="227093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0" y="0"/>
            <a:ext cx="2882357" cy="2270941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2882357" y="1"/>
            <a:ext cx="3027779" cy="227093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5910136" y="0"/>
            <a:ext cx="3233864" cy="227093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0" y="4573057"/>
            <a:ext cx="2882357" cy="227094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2882357" y="4573058"/>
            <a:ext cx="3027779" cy="22709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5910136" y="4573057"/>
            <a:ext cx="3233864" cy="22709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7013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7" grpId="0" animBg="1"/>
      <p:bldP spid="17" grpId="1" animBg="1"/>
      <p:bldP spid="18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2270938"/>
            <a:ext cx="2882357" cy="22709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2882357" y="2284940"/>
            <a:ext cx="3027779" cy="22709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5910136" y="2270938"/>
            <a:ext cx="3233864" cy="227093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0" y="0"/>
            <a:ext cx="2882357" cy="2270941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2882357" y="1"/>
            <a:ext cx="3027779" cy="227093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5910136" y="0"/>
            <a:ext cx="3233864" cy="227093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0" y="4573057"/>
            <a:ext cx="2882357" cy="227094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2882357" y="4573058"/>
            <a:ext cx="3027779" cy="22709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5910136" y="4573057"/>
            <a:ext cx="3233864" cy="22709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7013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7" grpId="0" animBg="1"/>
      <p:bldP spid="17" grpId="1" animBg="1"/>
      <p:bldP spid="18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0" y="2270938"/>
            <a:ext cx="2882357" cy="22709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2882357" y="2284940"/>
            <a:ext cx="3027779" cy="22709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5910136" y="2270938"/>
            <a:ext cx="3233864" cy="227093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0" y="0"/>
            <a:ext cx="2882357" cy="2270941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2882357" y="1"/>
            <a:ext cx="3027779" cy="227093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5910136" y="0"/>
            <a:ext cx="3233864" cy="227093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0" y="4573057"/>
            <a:ext cx="2882357" cy="227094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2882357" y="4573058"/>
            <a:ext cx="3027779" cy="22709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5910136" y="4573057"/>
            <a:ext cx="3233864" cy="22709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7013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7" grpId="0" animBg="1"/>
      <p:bldP spid="17" grpId="1" animBg="1"/>
      <p:bldP spid="18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5400" b="1" dirty="0" err="1" smtClean="0"/>
              <a:t>Fruit</a:t>
            </a:r>
            <a:r>
              <a:rPr lang="pl-PL" sz="5400" b="1" dirty="0" smtClean="0"/>
              <a:t> </a:t>
            </a:r>
            <a:r>
              <a:rPr lang="pl-PL" sz="5400" b="1" dirty="0" err="1" smtClean="0"/>
              <a:t>salad</a:t>
            </a:r>
            <a:endParaRPr lang="pl-PL" sz="5400" b="1" dirty="0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469" y="3595024"/>
            <a:ext cx="1598007" cy="1687374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371" y="3049290"/>
            <a:ext cx="1271216" cy="1905507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722" y="3404805"/>
            <a:ext cx="1680261" cy="1194478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621915"/>
            <a:ext cx="1516307" cy="1378605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5203" y="3209424"/>
            <a:ext cx="1508266" cy="1526171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853" y="4542147"/>
            <a:ext cx="1435071" cy="1480503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868" y="4895729"/>
            <a:ext cx="1525544" cy="1630603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733" y="4972005"/>
            <a:ext cx="1715702" cy="147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07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</TotalTime>
  <Words>208</Words>
  <Application>Microsoft Office PowerPoint</Application>
  <PresentationFormat>Pokaz na ekranie (4:3)</PresentationFormat>
  <Paragraphs>24</Paragraphs>
  <Slides>17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3</vt:i4>
      </vt:variant>
      <vt:variant>
        <vt:lpstr>Tytuły slajdów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Motyw pakietu Office</vt:lpstr>
      <vt:lpstr>1_Motyw pakietu Office</vt:lpstr>
      <vt:lpstr>2_Motyw pakietu Office</vt:lpstr>
      <vt:lpstr>Prezentacja programu PowerPoint</vt:lpstr>
      <vt:lpstr>Fruit </vt:lpstr>
      <vt:lpstr>Prezentacja programu PowerPoint</vt:lpstr>
      <vt:lpstr>a pear/pears</vt:lpstr>
      <vt:lpstr>a banana/bananas</vt:lpstr>
      <vt:lpstr>an orange/oranges</vt:lpstr>
      <vt:lpstr>a plum/plums</vt:lpstr>
      <vt:lpstr>a strawberry/strawberries</vt:lpstr>
      <vt:lpstr>a peach/peaches</vt:lpstr>
      <vt:lpstr>a kiwi/kiwis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Fruit salad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Iza</dc:creator>
  <cp:lastModifiedBy>Admin</cp:lastModifiedBy>
  <cp:revision>31</cp:revision>
  <dcterms:created xsi:type="dcterms:W3CDTF">2014-08-11T18:21:13Z</dcterms:created>
  <dcterms:modified xsi:type="dcterms:W3CDTF">2015-08-07T10:16:18Z</dcterms:modified>
</cp:coreProperties>
</file>