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88" r:id="rId2"/>
    <p:sldId id="257" r:id="rId3"/>
    <p:sldId id="269" r:id="rId4"/>
    <p:sldId id="287" r:id="rId5"/>
    <p:sldId id="285" r:id="rId6"/>
    <p:sldId id="286" r:id="rId7"/>
    <p:sldId id="280" r:id="rId8"/>
    <p:sldId id="270" r:id="rId9"/>
    <p:sldId id="276" r:id="rId10"/>
    <p:sldId id="275" r:id="rId11"/>
    <p:sldId id="279" r:id="rId12"/>
    <p:sldId id="278" r:id="rId13"/>
    <p:sldId id="271" r:id="rId14"/>
    <p:sldId id="272" r:id="rId15"/>
    <p:sldId id="281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5287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3788" autoAdjust="0"/>
  </p:normalViewPr>
  <p:slideViewPr>
    <p:cSldViewPr snapToGrid="0">
      <p:cViewPr varScale="1">
        <p:scale>
          <a:sx n="55" d="100"/>
          <a:sy n="55" d="100"/>
        </p:scale>
        <p:origin x="18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75036F-5C46-4336-A48F-24F86130DF2C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92DA3D-E3D1-487D-8219-4FC032AE3FC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69265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3783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907213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35068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893364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262365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pl-PL" baseline="0" dirty="0" smtClean="0"/>
          </a:p>
          <a:p>
            <a:pPr marL="0" indent="0">
              <a:buNone/>
            </a:pPr>
            <a:endParaRPr lang="pl-PL" baseline="0" dirty="0" smtClean="0"/>
          </a:p>
          <a:p>
            <a:endParaRPr lang="pl-PL" baseline="0" dirty="0" smtClean="0"/>
          </a:p>
          <a:p>
            <a:endParaRPr lang="pl-PL" baseline="0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615425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5600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92724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79139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995315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30943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75423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72868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aseline="0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2DA3D-E3D1-487D-8219-4FC032AE3FCF}" type="slidenum">
              <a:rPr lang="pl-P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38731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23B1-187E-4AAE-B322-E93D621D821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AC6-BA69-4688-9C7C-AA83F25675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0210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23B1-187E-4AAE-B322-E93D621D821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AC6-BA69-4688-9C7C-AA83F25675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80583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23B1-187E-4AAE-B322-E93D621D821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AC6-BA69-4688-9C7C-AA83F25675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7990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23B1-187E-4AAE-B322-E93D621D821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AC6-BA69-4688-9C7C-AA83F25675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9772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23B1-187E-4AAE-B322-E93D621D821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AC6-BA69-4688-9C7C-AA83F25675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561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23B1-187E-4AAE-B322-E93D621D821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AC6-BA69-4688-9C7C-AA83F25675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5078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23B1-187E-4AAE-B322-E93D621D821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AC6-BA69-4688-9C7C-AA83F25675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05612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23B1-187E-4AAE-B322-E93D621D821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AC6-BA69-4688-9C7C-AA83F25675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63495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23B1-187E-4AAE-B322-E93D621D821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AC6-BA69-4688-9C7C-AA83F25675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4130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23B1-187E-4AAE-B322-E93D621D821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AC6-BA69-4688-9C7C-AA83F25675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89213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A23B1-187E-4AAE-B322-E93D621D821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58AC6-BA69-4688-9C7C-AA83F25675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57029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A23B1-187E-4AAE-B322-E93D621D8211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58AC6-BA69-4688-9C7C-AA83F25675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74619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1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5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33.png"/><Relationship Id="rId5" Type="http://schemas.openxmlformats.org/officeDocument/2006/relationships/image" Target="../media/image6.png"/><Relationship Id="rId10" Type="http://schemas.openxmlformats.org/officeDocument/2006/relationships/image" Target="../media/image32.png"/><Relationship Id="rId4" Type="http://schemas.openxmlformats.org/officeDocument/2006/relationships/image" Target="../media/image4.png"/><Relationship Id="rId9" Type="http://schemas.openxmlformats.org/officeDocument/2006/relationships/image" Target="../media/image5.png"/><Relationship Id="rId1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png"/><Relationship Id="rId3" Type="http://schemas.openxmlformats.org/officeDocument/2006/relationships/image" Target="../media/image33.png"/><Relationship Id="rId7" Type="http://schemas.openxmlformats.org/officeDocument/2006/relationships/image" Target="../media/image6.png"/><Relationship Id="rId12" Type="http://schemas.openxmlformats.org/officeDocument/2006/relationships/image" Target="../media/image4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11" Type="http://schemas.openxmlformats.org/officeDocument/2006/relationships/image" Target="../media/image45.png"/><Relationship Id="rId5" Type="http://schemas.openxmlformats.org/officeDocument/2006/relationships/image" Target="../media/image40.png"/><Relationship Id="rId10" Type="http://schemas.openxmlformats.org/officeDocument/2006/relationships/image" Target="../media/image44.png"/><Relationship Id="rId4" Type="http://schemas.openxmlformats.org/officeDocument/2006/relationships/image" Target="../media/image39.png"/><Relationship Id="rId9" Type="http://schemas.openxmlformats.org/officeDocument/2006/relationships/image" Target="../media/image43.png"/><Relationship Id="rId1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6.png"/><Relationship Id="rId3" Type="http://schemas.openxmlformats.org/officeDocument/2006/relationships/image" Target="../media/image53.png"/><Relationship Id="rId7" Type="http://schemas.openxmlformats.org/officeDocument/2006/relationships/image" Target="../media/image61.png"/><Relationship Id="rId12" Type="http://schemas.openxmlformats.org/officeDocument/2006/relationships/image" Target="../media/image6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11" Type="http://schemas.openxmlformats.org/officeDocument/2006/relationships/image" Target="../media/image64.png"/><Relationship Id="rId5" Type="http://schemas.openxmlformats.org/officeDocument/2006/relationships/image" Target="../media/image59.png"/><Relationship Id="rId10" Type="http://schemas.openxmlformats.org/officeDocument/2006/relationships/image" Target="../media/image57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02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AUTUMN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069678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37508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4243" y="0"/>
            <a:ext cx="10828243" cy="6948152"/>
          </a:xfrm>
        </p:spPr>
      </p:pic>
      <p:sp>
        <p:nvSpPr>
          <p:cNvPr id="3" name="Prostokąt 2"/>
          <p:cNvSpPr/>
          <p:nvPr/>
        </p:nvSpPr>
        <p:spPr>
          <a:xfrm>
            <a:off x="7134039" y="1281931"/>
            <a:ext cx="1892185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l-PL" sz="4050" b="1" dirty="0" err="1">
                <a:ln/>
                <a:solidFill>
                  <a:schemeClr val="accent4"/>
                </a:solidFill>
              </a:rPr>
              <a:t>Autumn</a:t>
            </a:r>
            <a:endParaRPr lang="pl-PL" sz="4050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671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453" y="1144844"/>
            <a:ext cx="1151290" cy="1725562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429" y="1029457"/>
            <a:ext cx="1743631" cy="1840949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945" y="3465417"/>
            <a:ext cx="1705765" cy="189584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886" y="4142453"/>
            <a:ext cx="771410" cy="69020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100318">
            <a:off x="4211591" y="3932289"/>
            <a:ext cx="771410" cy="690209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591" y="4487557"/>
            <a:ext cx="771410" cy="690209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700" y="3589389"/>
            <a:ext cx="1560665" cy="1771874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261" y="1395454"/>
            <a:ext cx="1210104" cy="1224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92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230" y="142359"/>
            <a:ext cx="5718615" cy="6351747"/>
          </a:xfrm>
          <a:prstGeom prst="rect">
            <a:avLst/>
          </a:prstGeom>
        </p:spPr>
      </p:pic>
      <p:sp>
        <p:nvSpPr>
          <p:cNvPr id="13" name="Prostokąt 12"/>
          <p:cNvSpPr/>
          <p:nvPr/>
        </p:nvSpPr>
        <p:spPr>
          <a:xfrm>
            <a:off x="0" y="0"/>
            <a:ext cx="3041780" cy="341500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3041780" y="-1"/>
            <a:ext cx="3060440" cy="3431817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6102220" y="-1"/>
            <a:ext cx="3041780" cy="35741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Prostokąt 23"/>
          <p:cNvSpPr/>
          <p:nvPr/>
        </p:nvSpPr>
        <p:spPr>
          <a:xfrm>
            <a:off x="0" y="3415004"/>
            <a:ext cx="3041780" cy="344422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Prostokąt 24"/>
          <p:cNvSpPr/>
          <p:nvPr/>
        </p:nvSpPr>
        <p:spPr>
          <a:xfrm>
            <a:off x="3020202" y="3431817"/>
            <a:ext cx="3082018" cy="34150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rostokąt 25"/>
          <p:cNvSpPr/>
          <p:nvPr/>
        </p:nvSpPr>
        <p:spPr>
          <a:xfrm>
            <a:off x="6102220" y="3431816"/>
            <a:ext cx="3041780" cy="342741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589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13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814" y="970385"/>
            <a:ext cx="5035115" cy="4814826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802340">
            <a:off x="102532" y="1798915"/>
            <a:ext cx="5035115" cy="4814826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743965">
            <a:off x="3852417" y="1209822"/>
            <a:ext cx="5035115" cy="4814826"/>
          </a:xfrm>
          <a:prstGeom prst="rect">
            <a:avLst/>
          </a:prstGeom>
        </p:spPr>
      </p:pic>
      <p:sp>
        <p:nvSpPr>
          <p:cNvPr id="21" name="Prostokąt 20"/>
          <p:cNvSpPr/>
          <p:nvPr/>
        </p:nvSpPr>
        <p:spPr>
          <a:xfrm>
            <a:off x="6049108" y="2124832"/>
            <a:ext cx="3094892" cy="240623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6049108" y="4531071"/>
            <a:ext cx="3094892" cy="239150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6031310" y="-21660"/>
            <a:ext cx="3112690" cy="216290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2946008" y="-21660"/>
            <a:ext cx="3094892" cy="220323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2936418" y="2173632"/>
            <a:ext cx="311269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0" y="0"/>
            <a:ext cx="2973395" cy="218157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-38637" y="2177638"/>
            <a:ext cx="2993543" cy="2391507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2936418" y="4548723"/>
            <a:ext cx="3112690" cy="23915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-8722" y="4556660"/>
            <a:ext cx="2962938" cy="23983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5445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12" grpId="0" animBg="1"/>
      <p:bldP spid="11" grpId="0" animBg="1"/>
      <p:bldP spid="20" grpId="0" animBg="1"/>
      <p:bldP spid="8" grpId="0" animBg="1"/>
      <p:bldP spid="13" grpId="0" animBg="1"/>
      <p:bldP spid="23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8" name="Symbol zastępczy zawartości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74254" y="718691"/>
            <a:ext cx="5038669" cy="5707867"/>
          </a:xfrm>
          <a:prstGeom prst="rect">
            <a:avLst/>
          </a:prstGeom>
        </p:spPr>
      </p:pic>
      <p:sp>
        <p:nvSpPr>
          <p:cNvPr id="6" name="Trójkąt równoramienny 5"/>
          <p:cNvSpPr/>
          <p:nvPr/>
        </p:nvSpPr>
        <p:spPr>
          <a:xfrm rot="10800000">
            <a:off x="-27283" y="16730"/>
            <a:ext cx="4853354" cy="6857999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Trójkąt prostokątny 10"/>
          <p:cNvSpPr/>
          <p:nvPr/>
        </p:nvSpPr>
        <p:spPr>
          <a:xfrm>
            <a:off x="-8541" y="0"/>
            <a:ext cx="2402540" cy="6874730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4" name="Symbol zastępczy zawartości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366" y="3287332"/>
            <a:ext cx="2745590" cy="3110238"/>
          </a:xfrm>
          <a:prstGeom prst="rect">
            <a:avLst/>
          </a:prstGeom>
        </p:spPr>
      </p:pic>
      <p:pic>
        <p:nvPicPr>
          <p:cNvPr id="15" name="Symbol zastępczy zawartości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2270" y="5340687"/>
            <a:ext cx="877852" cy="994442"/>
          </a:xfrm>
          <a:prstGeom prst="rect">
            <a:avLst/>
          </a:prstGeom>
        </p:spPr>
      </p:pic>
      <p:pic>
        <p:nvPicPr>
          <p:cNvPr id="16" name="Symbol zastępczy zawartości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3573" y="5593068"/>
            <a:ext cx="655061" cy="742061"/>
          </a:xfrm>
          <a:prstGeom prst="rect">
            <a:avLst/>
          </a:prstGeom>
        </p:spPr>
      </p:pic>
      <p:sp>
        <p:nvSpPr>
          <p:cNvPr id="12" name="Trójkąt prostokątny 11"/>
          <p:cNvSpPr/>
          <p:nvPr/>
        </p:nvSpPr>
        <p:spPr>
          <a:xfrm flipH="1">
            <a:off x="6955236" y="-50196"/>
            <a:ext cx="2212080" cy="6908196"/>
          </a:xfrm>
          <a:prstGeom prst="rtTriangle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Trójkąt równoramienny 6"/>
          <p:cNvSpPr/>
          <p:nvPr/>
        </p:nvSpPr>
        <p:spPr>
          <a:xfrm rot="10800000">
            <a:off x="4757930" y="0"/>
            <a:ext cx="4394611" cy="687473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Trójkąt równoramienny 8"/>
          <p:cNvSpPr/>
          <p:nvPr/>
        </p:nvSpPr>
        <p:spPr>
          <a:xfrm>
            <a:off x="2316477" y="0"/>
            <a:ext cx="4754024" cy="6874730"/>
          </a:xfrm>
          <a:prstGeom prst="triangle">
            <a:avLst>
              <a:gd name="adj" fmla="val 51995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47421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7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889" y="1301341"/>
            <a:ext cx="558491" cy="83552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4801" y="1377664"/>
            <a:ext cx="708548" cy="747602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3946" y="1483428"/>
            <a:ext cx="596437" cy="60318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054" y="2426677"/>
            <a:ext cx="639385" cy="71138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3054" y="3338265"/>
            <a:ext cx="671976" cy="7603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8394" y="2765346"/>
            <a:ext cx="417141" cy="372712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2667" y="2742156"/>
            <a:ext cx="417141" cy="372712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995139">
            <a:off x="1794097" y="2555800"/>
            <a:ext cx="417141" cy="372712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3946" y="2415924"/>
            <a:ext cx="708548" cy="747602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4801" y="3470604"/>
            <a:ext cx="596437" cy="603189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3694" y="3264728"/>
            <a:ext cx="558491" cy="835520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995139">
            <a:off x="791902" y="4365594"/>
            <a:ext cx="417141" cy="37271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26333" y="4654782"/>
            <a:ext cx="417141" cy="372712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80607" y="4631593"/>
            <a:ext cx="417141" cy="372712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995139">
            <a:off x="3472037" y="4445237"/>
            <a:ext cx="417141" cy="372712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7405" y="4305684"/>
            <a:ext cx="639385" cy="711380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56952" y="4271082"/>
            <a:ext cx="671976" cy="760394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158" y="1301341"/>
            <a:ext cx="558491" cy="835520"/>
          </a:xfrm>
          <a:prstGeom prst="rect">
            <a:avLst/>
          </a:prstGeom>
        </p:spPr>
      </p:pic>
      <p:pic>
        <p:nvPicPr>
          <p:cNvPr id="25" name="Obraz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3247" y="1355734"/>
            <a:ext cx="708548" cy="747602"/>
          </a:xfrm>
          <a:prstGeom prst="rect">
            <a:avLst/>
          </a:prstGeom>
        </p:spPr>
      </p:pic>
      <p:pic>
        <p:nvPicPr>
          <p:cNvPr id="26" name="Obraz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1796" y="1483428"/>
            <a:ext cx="596437" cy="603189"/>
          </a:xfrm>
          <a:prstGeom prst="rect">
            <a:avLst/>
          </a:prstGeom>
        </p:spPr>
      </p:pic>
      <p:pic>
        <p:nvPicPr>
          <p:cNvPr id="27" name="Obraz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9009" y="1268857"/>
            <a:ext cx="558491" cy="835520"/>
          </a:xfrm>
          <a:prstGeom prst="rect">
            <a:avLst/>
          </a:prstGeom>
        </p:spPr>
      </p:pic>
      <p:pic>
        <p:nvPicPr>
          <p:cNvPr id="28" name="Obraz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2884" y="1363927"/>
            <a:ext cx="708548" cy="747602"/>
          </a:xfrm>
          <a:prstGeom prst="rect">
            <a:avLst/>
          </a:prstGeom>
        </p:spPr>
      </p:pic>
      <p:pic>
        <p:nvPicPr>
          <p:cNvPr id="29" name="Obraz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19822" y="2401530"/>
            <a:ext cx="639385" cy="711380"/>
          </a:xfrm>
          <a:prstGeom prst="rect">
            <a:avLst/>
          </a:prstGeom>
        </p:spPr>
      </p:pic>
      <p:pic>
        <p:nvPicPr>
          <p:cNvPr id="30" name="Obraz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52742" y="2704044"/>
            <a:ext cx="417141" cy="372712"/>
          </a:xfrm>
          <a:prstGeom prst="rect">
            <a:avLst/>
          </a:prstGeom>
        </p:spPr>
      </p:pic>
      <p:pic>
        <p:nvPicPr>
          <p:cNvPr id="31" name="Obraz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07016" y="2680855"/>
            <a:ext cx="417141" cy="372712"/>
          </a:xfrm>
          <a:prstGeom prst="rect">
            <a:avLst/>
          </a:prstGeom>
        </p:spPr>
      </p:pic>
      <p:pic>
        <p:nvPicPr>
          <p:cNvPr id="32" name="Obraz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995139">
            <a:off x="4498445" y="2494499"/>
            <a:ext cx="417141" cy="372712"/>
          </a:xfrm>
          <a:prstGeom prst="rect">
            <a:avLst/>
          </a:prstGeom>
        </p:spPr>
      </p:pic>
      <p:pic>
        <p:nvPicPr>
          <p:cNvPr id="33" name="Obraz 3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1739" y="4654782"/>
            <a:ext cx="417141" cy="372712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16013" y="4631592"/>
            <a:ext cx="417141" cy="372712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995139">
            <a:off x="6107442" y="4445236"/>
            <a:ext cx="417141" cy="372712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66403" y="2741984"/>
            <a:ext cx="417141" cy="372712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20677" y="2718795"/>
            <a:ext cx="417141" cy="372712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995139">
            <a:off x="7112106" y="2532438"/>
            <a:ext cx="417141" cy="372712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3850" y="1449871"/>
            <a:ext cx="596437" cy="603189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4825" y="2390455"/>
            <a:ext cx="708548" cy="747602"/>
          </a:xfrm>
          <a:prstGeom prst="rect">
            <a:avLst/>
          </a:prstGeom>
        </p:spPr>
      </p:pic>
      <p:pic>
        <p:nvPicPr>
          <p:cNvPr id="41" name="Obraz 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0302" y="2401530"/>
            <a:ext cx="639385" cy="711380"/>
          </a:xfrm>
          <a:prstGeom prst="rect">
            <a:avLst/>
          </a:prstGeom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65470" y="3338265"/>
            <a:ext cx="671976" cy="760394"/>
          </a:xfrm>
          <a:prstGeom prst="rect">
            <a:avLst/>
          </a:prstGeom>
        </p:spPr>
      </p:pic>
      <p:pic>
        <p:nvPicPr>
          <p:cNvPr id="43" name="Obraz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91396" y="3327216"/>
            <a:ext cx="671976" cy="760394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9079" y="3470604"/>
            <a:ext cx="596437" cy="603189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0826" y="3276637"/>
            <a:ext cx="558491" cy="835520"/>
          </a:xfrm>
          <a:prstGeom prst="rect">
            <a:avLst/>
          </a:prstGeom>
        </p:spPr>
      </p:pic>
      <p:pic>
        <p:nvPicPr>
          <p:cNvPr id="46" name="Obraz 4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6210" y="3482513"/>
            <a:ext cx="596437" cy="603189"/>
          </a:xfrm>
          <a:prstGeom prst="rect">
            <a:avLst/>
          </a:prstGeom>
        </p:spPr>
      </p:pic>
      <p:pic>
        <p:nvPicPr>
          <p:cNvPr id="48" name="Obraz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5544" y="3289653"/>
            <a:ext cx="558491" cy="835520"/>
          </a:xfrm>
          <a:prstGeom prst="rect">
            <a:avLst/>
          </a:prstGeom>
        </p:spPr>
      </p:pic>
      <p:pic>
        <p:nvPicPr>
          <p:cNvPr id="53" name="Obraz 5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45237" y="4318117"/>
            <a:ext cx="639385" cy="711380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6259" y="4317793"/>
            <a:ext cx="639385" cy="711380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0397" y="4265602"/>
            <a:ext cx="671976" cy="760394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11938" y="4293285"/>
            <a:ext cx="671976" cy="760394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736" y="4645800"/>
            <a:ext cx="417141" cy="372712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6300" y="4651280"/>
            <a:ext cx="417141" cy="372712"/>
          </a:xfrm>
          <a:prstGeom prst="rect">
            <a:avLst/>
          </a:prstGeom>
        </p:spPr>
      </p:pic>
      <p:cxnSp>
        <p:nvCxnSpPr>
          <p:cNvPr id="64" name="Łącznik prosty 63"/>
          <p:cNvCxnSpPr/>
          <p:nvPr/>
        </p:nvCxnSpPr>
        <p:spPr>
          <a:xfrm flipV="1">
            <a:off x="581226" y="2136861"/>
            <a:ext cx="7934125" cy="3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Łącznik prosty 65"/>
          <p:cNvCxnSpPr/>
          <p:nvPr/>
        </p:nvCxnSpPr>
        <p:spPr>
          <a:xfrm flipV="1">
            <a:off x="547389" y="3152698"/>
            <a:ext cx="7934125" cy="3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Łącznik prosty 66"/>
          <p:cNvCxnSpPr/>
          <p:nvPr/>
        </p:nvCxnSpPr>
        <p:spPr>
          <a:xfrm flipV="1">
            <a:off x="539928" y="4115461"/>
            <a:ext cx="7934125" cy="3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Łącznik prosty 67"/>
          <p:cNvCxnSpPr/>
          <p:nvPr/>
        </p:nvCxnSpPr>
        <p:spPr>
          <a:xfrm flipV="1">
            <a:off x="536769" y="5065780"/>
            <a:ext cx="7934125" cy="3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245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Obraz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9742" y="1325809"/>
            <a:ext cx="661447" cy="748479"/>
          </a:xfrm>
          <a:prstGeom prst="rect">
            <a:avLst/>
          </a:prstGeom>
        </p:spPr>
      </p:pic>
      <p:pic>
        <p:nvPicPr>
          <p:cNvPr id="28" name="Symbol zastępczy zawartości 27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99795" y="3605860"/>
            <a:ext cx="615337" cy="920564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418" y="1228486"/>
            <a:ext cx="757628" cy="799388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7464" y="1359898"/>
            <a:ext cx="757628" cy="799388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1" y="1824870"/>
            <a:ext cx="757628" cy="799388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4580" y="1929919"/>
            <a:ext cx="757628" cy="799388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2208" y="2339062"/>
            <a:ext cx="757628" cy="799388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8600" y="1431764"/>
            <a:ext cx="589436" cy="596109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5782" y="1656680"/>
            <a:ext cx="589436" cy="596109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0340" y="1222265"/>
            <a:ext cx="589436" cy="596109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1358" y="1673765"/>
            <a:ext cx="589436" cy="596109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13317" y="2139731"/>
            <a:ext cx="589436" cy="596109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5571" y="2350181"/>
            <a:ext cx="589436" cy="596109"/>
          </a:xfrm>
          <a:prstGeom prst="rect">
            <a:avLst/>
          </a:prstGeom>
        </p:spPr>
      </p:pic>
      <p:sp>
        <p:nvSpPr>
          <p:cNvPr id="21" name="Prostokąt 20"/>
          <p:cNvSpPr/>
          <p:nvPr/>
        </p:nvSpPr>
        <p:spPr>
          <a:xfrm>
            <a:off x="528188" y="1173628"/>
            <a:ext cx="3686163" cy="2061800"/>
          </a:xfrm>
          <a:prstGeom prst="rect">
            <a:avLst/>
          </a:prstGeom>
          <a:noFill/>
          <a:ln w="730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22" name="Prostokąt 21"/>
          <p:cNvSpPr/>
          <p:nvPr/>
        </p:nvSpPr>
        <p:spPr>
          <a:xfrm>
            <a:off x="528188" y="3540766"/>
            <a:ext cx="3686163" cy="2061800"/>
          </a:xfrm>
          <a:prstGeom prst="rect">
            <a:avLst/>
          </a:prstGeom>
          <a:noFill/>
          <a:ln w="730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23" name="Prostokąt 22"/>
          <p:cNvSpPr/>
          <p:nvPr/>
        </p:nvSpPr>
        <p:spPr>
          <a:xfrm>
            <a:off x="4572000" y="3540766"/>
            <a:ext cx="3686163" cy="2061800"/>
          </a:xfrm>
          <a:prstGeom prst="rect">
            <a:avLst/>
          </a:prstGeom>
          <a:noFill/>
          <a:ln w="730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24" name="Symbol zastępczy zawartości 2"/>
          <p:cNvSpPr txBox="1">
            <a:spLocks/>
          </p:cNvSpPr>
          <p:nvPr/>
        </p:nvSpPr>
        <p:spPr>
          <a:xfrm>
            <a:off x="637067" y="222646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2100" dirty="0"/>
          </a:p>
        </p:txBody>
      </p:sp>
      <p:sp>
        <p:nvSpPr>
          <p:cNvPr id="25" name="Prostokąt 24"/>
          <p:cNvSpPr/>
          <p:nvPr/>
        </p:nvSpPr>
        <p:spPr>
          <a:xfrm>
            <a:off x="4580417" y="3540766"/>
            <a:ext cx="3686163" cy="2061800"/>
          </a:xfrm>
          <a:prstGeom prst="rect">
            <a:avLst/>
          </a:prstGeom>
          <a:noFill/>
          <a:ln w="730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26" name="Symbol zastępczy zawartości 2"/>
          <p:cNvSpPr txBox="1">
            <a:spLocks/>
          </p:cNvSpPr>
          <p:nvPr/>
        </p:nvSpPr>
        <p:spPr>
          <a:xfrm>
            <a:off x="637067" y="-140670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2100" dirty="0"/>
          </a:p>
        </p:txBody>
      </p:sp>
      <p:sp>
        <p:nvSpPr>
          <p:cNvPr id="27" name="Prostokąt 26"/>
          <p:cNvSpPr/>
          <p:nvPr/>
        </p:nvSpPr>
        <p:spPr>
          <a:xfrm>
            <a:off x="4580417" y="1173628"/>
            <a:ext cx="3686163" cy="2061800"/>
          </a:xfrm>
          <a:prstGeom prst="rect">
            <a:avLst/>
          </a:prstGeom>
          <a:noFill/>
          <a:ln w="730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pic>
        <p:nvPicPr>
          <p:cNvPr id="29" name="Symbol zastępczy zawartości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609" y="3951596"/>
            <a:ext cx="615337" cy="920564"/>
          </a:xfrm>
          <a:prstGeom prst="rect">
            <a:avLst/>
          </a:prstGeom>
        </p:spPr>
      </p:pic>
      <p:pic>
        <p:nvPicPr>
          <p:cNvPr id="30" name="Symbol zastępczy zawartości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461" y="4087634"/>
            <a:ext cx="615337" cy="920564"/>
          </a:xfrm>
          <a:prstGeom prst="rect">
            <a:avLst/>
          </a:prstGeom>
        </p:spPr>
      </p:pic>
      <p:pic>
        <p:nvPicPr>
          <p:cNvPr id="31" name="Symbol zastępczy zawartości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7118" y="4462607"/>
            <a:ext cx="615337" cy="920564"/>
          </a:xfrm>
          <a:prstGeom prst="rect">
            <a:avLst/>
          </a:prstGeom>
        </p:spPr>
      </p:pic>
      <p:pic>
        <p:nvPicPr>
          <p:cNvPr id="32" name="Obraz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98154" y="3989993"/>
            <a:ext cx="306812" cy="274134"/>
          </a:xfrm>
          <a:prstGeom prst="rect">
            <a:avLst/>
          </a:prstGeom>
        </p:spPr>
      </p:pic>
      <p:pic>
        <p:nvPicPr>
          <p:cNvPr id="33" name="Obraz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1223" y="4111532"/>
            <a:ext cx="306812" cy="274134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63528" y="4248599"/>
            <a:ext cx="306812" cy="274134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40808" y="4338685"/>
            <a:ext cx="306812" cy="274134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10122" y="4697826"/>
            <a:ext cx="306812" cy="274134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40808" y="4819364"/>
            <a:ext cx="306812" cy="274134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1379" y="3911882"/>
            <a:ext cx="306812" cy="274134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4064" y="1612721"/>
            <a:ext cx="661447" cy="748479"/>
          </a:xfrm>
          <a:prstGeom prst="rect">
            <a:avLst/>
          </a:prstGeom>
        </p:spPr>
      </p:pic>
      <p:pic>
        <p:nvPicPr>
          <p:cNvPr id="41" name="Obraz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9294" y="1656975"/>
            <a:ext cx="661447" cy="748479"/>
          </a:xfrm>
          <a:prstGeom prst="rect">
            <a:avLst/>
          </a:prstGeom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2939" y="1967459"/>
            <a:ext cx="661447" cy="748479"/>
          </a:xfrm>
          <a:prstGeom prst="rect">
            <a:avLst/>
          </a:prstGeom>
        </p:spPr>
      </p:pic>
      <p:pic>
        <p:nvPicPr>
          <p:cNvPr id="43" name="Obraz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234" y="2120069"/>
            <a:ext cx="661447" cy="748479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4048" y="2406010"/>
            <a:ext cx="661447" cy="748479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26479" y="1258881"/>
            <a:ext cx="759018" cy="795597"/>
          </a:xfrm>
          <a:prstGeom prst="rect">
            <a:avLst/>
          </a:prstGeom>
        </p:spPr>
      </p:pic>
      <p:pic>
        <p:nvPicPr>
          <p:cNvPr id="46" name="Obraz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29899" y="1656680"/>
            <a:ext cx="759018" cy="795597"/>
          </a:xfrm>
          <a:prstGeom prst="rect">
            <a:avLst/>
          </a:prstGeom>
        </p:spPr>
      </p:pic>
      <p:pic>
        <p:nvPicPr>
          <p:cNvPr id="47" name="Obraz 4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66886" y="2130389"/>
            <a:ext cx="759018" cy="795597"/>
          </a:xfrm>
          <a:prstGeom prst="rect">
            <a:avLst/>
          </a:prstGeom>
        </p:spPr>
      </p:pic>
      <p:pic>
        <p:nvPicPr>
          <p:cNvPr id="48" name="Obraz 4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11739" y="3724384"/>
            <a:ext cx="723846" cy="805352"/>
          </a:xfrm>
          <a:prstGeom prst="rect">
            <a:avLst/>
          </a:prstGeom>
        </p:spPr>
      </p:pic>
      <p:pic>
        <p:nvPicPr>
          <p:cNvPr id="49" name="Obraz 4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50974" y="4052902"/>
            <a:ext cx="723846" cy="805352"/>
          </a:xfrm>
          <a:prstGeom prst="rect">
            <a:avLst/>
          </a:prstGeom>
        </p:spPr>
      </p:pic>
      <p:pic>
        <p:nvPicPr>
          <p:cNvPr id="50" name="Obraz 4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1794" y="4511875"/>
            <a:ext cx="723846" cy="805352"/>
          </a:xfrm>
          <a:prstGeom prst="rect">
            <a:avLst/>
          </a:prstGeom>
        </p:spPr>
      </p:pic>
      <p:pic>
        <p:nvPicPr>
          <p:cNvPr id="51" name="Symbol zastępczy zawartości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9178" y="3609370"/>
            <a:ext cx="615337" cy="920564"/>
          </a:xfrm>
          <a:prstGeom prst="rect">
            <a:avLst/>
          </a:prstGeom>
        </p:spPr>
      </p:pic>
      <p:pic>
        <p:nvPicPr>
          <p:cNvPr id="52" name="Symbol zastępczy zawartości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9217" y="3858220"/>
            <a:ext cx="615337" cy="920564"/>
          </a:xfrm>
          <a:prstGeom prst="rect">
            <a:avLst/>
          </a:prstGeom>
        </p:spPr>
      </p:pic>
      <p:pic>
        <p:nvPicPr>
          <p:cNvPr id="53" name="Symbol zastępczy zawartości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0625" y="3696690"/>
            <a:ext cx="615337" cy="920564"/>
          </a:xfrm>
          <a:prstGeom prst="rect">
            <a:avLst/>
          </a:prstGeom>
        </p:spPr>
      </p:pic>
      <p:pic>
        <p:nvPicPr>
          <p:cNvPr id="54" name="Symbol zastępczy zawartości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1248" y="4480033"/>
            <a:ext cx="615337" cy="920564"/>
          </a:xfrm>
          <a:prstGeom prst="rect">
            <a:avLst/>
          </a:prstGeom>
        </p:spPr>
      </p:pic>
      <p:pic>
        <p:nvPicPr>
          <p:cNvPr id="55" name="Symbol zastępczy zawartości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0926" y="4405240"/>
            <a:ext cx="615337" cy="920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91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91" y="1308607"/>
            <a:ext cx="3740220" cy="975551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90" y="2918024"/>
            <a:ext cx="3740220" cy="97555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90" y="4527442"/>
            <a:ext cx="3740220" cy="975551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3700" y="1308607"/>
            <a:ext cx="3740220" cy="975551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3700" y="2918024"/>
            <a:ext cx="3740220" cy="975551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3700" y="4527442"/>
            <a:ext cx="3740220" cy="975551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571" y="1559174"/>
            <a:ext cx="375002" cy="404206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1875" y="1559173"/>
            <a:ext cx="375002" cy="404206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5179" y="1553172"/>
            <a:ext cx="375002" cy="404206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367" y="1559173"/>
            <a:ext cx="355120" cy="359140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1474" y="1559173"/>
            <a:ext cx="355120" cy="359140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0266" y="1559172"/>
            <a:ext cx="355120" cy="359140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9555" y="1474937"/>
            <a:ext cx="355120" cy="359140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7470" y="1654506"/>
            <a:ext cx="355120" cy="359140"/>
          </a:xfrm>
          <a:prstGeom prst="rect">
            <a:avLst/>
          </a:prstGeom>
        </p:spPr>
      </p:pic>
      <p:sp>
        <p:nvSpPr>
          <p:cNvPr id="27" name="Prostokąt 26"/>
          <p:cNvSpPr/>
          <p:nvPr/>
        </p:nvSpPr>
        <p:spPr>
          <a:xfrm>
            <a:off x="1494875" y="1402136"/>
            <a:ext cx="378131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pl-PL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29" name="Prostokąt 28"/>
          <p:cNvSpPr/>
          <p:nvPr/>
        </p:nvSpPr>
        <p:spPr>
          <a:xfrm>
            <a:off x="3012951" y="1392493"/>
            <a:ext cx="39658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pl-PL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</a:p>
        </p:txBody>
      </p:sp>
      <p:pic>
        <p:nvPicPr>
          <p:cNvPr id="30" name="Obraz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735" y="3231394"/>
            <a:ext cx="375002" cy="404206"/>
          </a:xfrm>
          <a:prstGeom prst="rect">
            <a:avLst/>
          </a:prstGeom>
        </p:spPr>
      </p:pic>
      <p:pic>
        <p:nvPicPr>
          <p:cNvPr id="31" name="Obraz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7039" y="3231393"/>
            <a:ext cx="375002" cy="404206"/>
          </a:xfrm>
          <a:prstGeom prst="rect">
            <a:avLst/>
          </a:prstGeom>
        </p:spPr>
      </p:pic>
      <p:pic>
        <p:nvPicPr>
          <p:cNvPr id="32" name="Obraz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0343" y="3225392"/>
            <a:ext cx="375002" cy="404206"/>
          </a:xfrm>
          <a:prstGeom prst="rect">
            <a:avLst/>
          </a:prstGeom>
        </p:spPr>
      </p:pic>
      <p:sp>
        <p:nvSpPr>
          <p:cNvPr id="33" name="Prostokąt 32"/>
          <p:cNvSpPr/>
          <p:nvPr/>
        </p:nvSpPr>
        <p:spPr>
          <a:xfrm>
            <a:off x="1520039" y="3074356"/>
            <a:ext cx="378131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pl-PL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34" name="Prostokąt 33"/>
          <p:cNvSpPr/>
          <p:nvPr/>
        </p:nvSpPr>
        <p:spPr>
          <a:xfrm>
            <a:off x="3038115" y="3064713"/>
            <a:ext cx="39658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pl-PL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</a:p>
        </p:txBody>
      </p:sp>
      <p:pic>
        <p:nvPicPr>
          <p:cNvPr id="35" name="Obraz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601" y="4857404"/>
            <a:ext cx="375002" cy="404206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905" y="4857403"/>
            <a:ext cx="375002" cy="404206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0209" y="4851402"/>
            <a:ext cx="375002" cy="404206"/>
          </a:xfrm>
          <a:prstGeom prst="rect">
            <a:avLst/>
          </a:prstGeom>
        </p:spPr>
      </p:pic>
      <p:sp>
        <p:nvSpPr>
          <p:cNvPr id="38" name="Prostokąt 37"/>
          <p:cNvSpPr/>
          <p:nvPr/>
        </p:nvSpPr>
        <p:spPr>
          <a:xfrm>
            <a:off x="1619905" y="4700366"/>
            <a:ext cx="378131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pl-PL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39" name="Prostokąt 38"/>
          <p:cNvSpPr/>
          <p:nvPr/>
        </p:nvSpPr>
        <p:spPr>
          <a:xfrm>
            <a:off x="3137981" y="4690723"/>
            <a:ext cx="39658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pl-PL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</a:p>
        </p:txBody>
      </p:sp>
      <p:pic>
        <p:nvPicPr>
          <p:cNvPr id="40" name="Obraz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1958" y="4847761"/>
            <a:ext cx="375002" cy="404206"/>
          </a:xfrm>
          <a:prstGeom prst="rect">
            <a:avLst/>
          </a:prstGeom>
        </p:spPr>
      </p:pic>
      <p:pic>
        <p:nvPicPr>
          <p:cNvPr id="41" name="Obraz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262" y="4847760"/>
            <a:ext cx="375002" cy="404206"/>
          </a:xfrm>
          <a:prstGeom prst="rect">
            <a:avLst/>
          </a:prstGeom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566" y="4841759"/>
            <a:ext cx="375002" cy="404206"/>
          </a:xfrm>
          <a:prstGeom prst="rect">
            <a:avLst/>
          </a:prstGeom>
        </p:spPr>
      </p:pic>
      <p:sp>
        <p:nvSpPr>
          <p:cNvPr id="43" name="Prostokąt 42"/>
          <p:cNvSpPr/>
          <p:nvPr/>
        </p:nvSpPr>
        <p:spPr>
          <a:xfrm>
            <a:off x="6228262" y="4690723"/>
            <a:ext cx="378131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pl-PL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44" name="Prostokąt 43"/>
          <p:cNvSpPr/>
          <p:nvPr/>
        </p:nvSpPr>
        <p:spPr>
          <a:xfrm>
            <a:off x="7746339" y="4681080"/>
            <a:ext cx="39658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pl-PL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</a:p>
        </p:txBody>
      </p:sp>
      <p:pic>
        <p:nvPicPr>
          <p:cNvPr id="45" name="Obraz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555" y="3204188"/>
            <a:ext cx="375002" cy="404206"/>
          </a:xfrm>
          <a:prstGeom prst="rect">
            <a:avLst/>
          </a:prstGeom>
        </p:spPr>
      </p:pic>
      <p:pic>
        <p:nvPicPr>
          <p:cNvPr id="46" name="Obraz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4859" y="3204187"/>
            <a:ext cx="375002" cy="404206"/>
          </a:xfrm>
          <a:prstGeom prst="rect">
            <a:avLst/>
          </a:prstGeom>
        </p:spPr>
      </p:pic>
      <p:pic>
        <p:nvPicPr>
          <p:cNvPr id="47" name="Obraz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8163" y="3198186"/>
            <a:ext cx="375002" cy="404206"/>
          </a:xfrm>
          <a:prstGeom prst="rect">
            <a:avLst/>
          </a:prstGeom>
        </p:spPr>
      </p:pic>
      <p:sp>
        <p:nvSpPr>
          <p:cNvPr id="48" name="Prostokąt 47"/>
          <p:cNvSpPr/>
          <p:nvPr/>
        </p:nvSpPr>
        <p:spPr>
          <a:xfrm>
            <a:off x="6197859" y="3047150"/>
            <a:ext cx="378131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pl-PL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49" name="Prostokąt 48"/>
          <p:cNvSpPr/>
          <p:nvPr/>
        </p:nvSpPr>
        <p:spPr>
          <a:xfrm>
            <a:off x="7715935" y="3037507"/>
            <a:ext cx="39658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pl-PL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</a:p>
        </p:txBody>
      </p:sp>
      <p:pic>
        <p:nvPicPr>
          <p:cNvPr id="50" name="Obraz 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555" y="1559174"/>
            <a:ext cx="375002" cy="404206"/>
          </a:xfrm>
          <a:prstGeom prst="rect">
            <a:avLst/>
          </a:prstGeom>
        </p:spPr>
      </p:pic>
      <p:pic>
        <p:nvPicPr>
          <p:cNvPr id="51" name="Obraz 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4859" y="1559173"/>
            <a:ext cx="375002" cy="404206"/>
          </a:xfrm>
          <a:prstGeom prst="rect">
            <a:avLst/>
          </a:prstGeom>
        </p:spPr>
      </p:pic>
      <p:pic>
        <p:nvPicPr>
          <p:cNvPr id="52" name="Obraz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8163" y="1553172"/>
            <a:ext cx="375002" cy="404206"/>
          </a:xfrm>
          <a:prstGeom prst="rect">
            <a:avLst/>
          </a:prstGeom>
        </p:spPr>
      </p:pic>
      <p:sp>
        <p:nvSpPr>
          <p:cNvPr id="53" name="Prostokąt 52"/>
          <p:cNvSpPr/>
          <p:nvPr/>
        </p:nvSpPr>
        <p:spPr>
          <a:xfrm>
            <a:off x="6197859" y="1402136"/>
            <a:ext cx="378131" cy="69249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pl-PL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54" name="Prostokąt 53"/>
          <p:cNvSpPr/>
          <p:nvPr/>
        </p:nvSpPr>
        <p:spPr>
          <a:xfrm>
            <a:off x="7715935" y="1392493"/>
            <a:ext cx="39658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pl-PL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7972" y="3135493"/>
            <a:ext cx="468695" cy="494105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5630" y="2926500"/>
            <a:ext cx="468695" cy="494105"/>
          </a:xfrm>
          <a:prstGeom prst="rect">
            <a:avLst/>
          </a:prstGeom>
        </p:spPr>
      </p:pic>
      <p:pic>
        <p:nvPicPr>
          <p:cNvPr id="56" name="Obraz 5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554" y="3272749"/>
            <a:ext cx="468695" cy="494105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16441" y="2975476"/>
            <a:ext cx="421945" cy="632917"/>
          </a:xfrm>
          <a:prstGeom prst="rect">
            <a:avLst/>
          </a:prstGeom>
        </p:spPr>
      </p:pic>
      <p:pic>
        <p:nvPicPr>
          <p:cNvPr id="57" name="Obraz 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48900" y="3166617"/>
            <a:ext cx="421945" cy="632917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6174" y="2926500"/>
            <a:ext cx="421945" cy="632917"/>
          </a:xfrm>
          <a:prstGeom prst="rect">
            <a:avLst/>
          </a:prstGeom>
        </p:spPr>
      </p:pic>
      <p:pic>
        <p:nvPicPr>
          <p:cNvPr id="59" name="Obraz 5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7449" y="3023992"/>
            <a:ext cx="421945" cy="632917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8563" y="4680667"/>
            <a:ext cx="447513" cy="503066"/>
          </a:xfrm>
          <a:prstGeom prst="rect">
            <a:avLst/>
          </a:prstGeom>
        </p:spPr>
      </p:pic>
      <p:pic>
        <p:nvPicPr>
          <p:cNvPr id="61" name="Obraz 6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8946" y="4889797"/>
            <a:ext cx="447513" cy="503066"/>
          </a:xfrm>
          <a:prstGeom prst="rect">
            <a:avLst/>
          </a:prstGeom>
        </p:spPr>
      </p:pic>
      <p:pic>
        <p:nvPicPr>
          <p:cNvPr id="62" name="Obraz 6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0646" y="4700366"/>
            <a:ext cx="447513" cy="503066"/>
          </a:xfrm>
          <a:prstGeom prst="rect">
            <a:avLst/>
          </a:prstGeom>
        </p:spPr>
      </p:pic>
      <p:pic>
        <p:nvPicPr>
          <p:cNvPr id="64" name="Obraz 6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80606" y="1488276"/>
            <a:ext cx="482819" cy="534440"/>
          </a:xfrm>
          <a:prstGeom prst="rect">
            <a:avLst/>
          </a:prstGeom>
        </p:spPr>
      </p:pic>
      <p:pic>
        <p:nvPicPr>
          <p:cNvPr id="66" name="Obraz 6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66647" y="1476378"/>
            <a:ext cx="482819" cy="534440"/>
          </a:xfrm>
          <a:prstGeom prst="rect">
            <a:avLst/>
          </a:prstGeom>
        </p:spPr>
      </p:pic>
      <p:pic>
        <p:nvPicPr>
          <p:cNvPr id="28" name="Obraz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25699" y="4624439"/>
            <a:ext cx="306350" cy="274344"/>
          </a:xfrm>
          <a:prstGeom prst="rect">
            <a:avLst/>
          </a:prstGeom>
        </p:spPr>
      </p:pic>
      <p:pic>
        <p:nvPicPr>
          <p:cNvPr id="67" name="Obraz 6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73255" y="4795028"/>
            <a:ext cx="306350" cy="274344"/>
          </a:xfrm>
          <a:prstGeom prst="rect">
            <a:avLst/>
          </a:prstGeom>
        </p:spPr>
      </p:pic>
      <p:pic>
        <p:nvPicPr>
          <p:cNvPr id="68" name="Obraz 6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27286" y="5049863"/>
            <a:ext cx="306350" cy="274344"/>
          </a:xfrm>
          <a:prstGeom prst="rect">
            <a:avLst/>
          </a:prstGeom>
        </p:spPr>
      </p:pic>
      <p:pic>
        <p:nvPicPr>
          <p:cNvPr id="69" name="Obraz 6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51495" y="4624439"/>
            <a:ext cx="306350" cy="274344"/>
          </a:xfrm>
          <a:prstGeom prst="rect">
            <a:avLst/>
          </a:prstGeom>
        </p:spPr>
      </p:pic>
      <p:pic>
        <p:nvPicPr>
          <p:cNvPr id="70" name="Obraz 6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89453" y="4882472"/>
            <a:ext cx="306350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97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928" y="1810577"/>
            <a:ext cx="1151290" cy="1725562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655" y="1353340"/>
            <a:ext cx="1743631" cy="1840949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602" y="3778980"/>
            <a:ext cx="771410" cy="69020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245" y="3020106"/>
            <a:ext cx="771410" cy="690209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67" y="3329010"/>
            <a:ext cx="771410" cy="690209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262" y="3060787"/>
            <a:ext cx="1560665" cy="1771874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246" y="1370359"/>
            <a:ext cx="1210104" cy="1224341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253950" y="2481761"/>
            <a:ext cx="1476884" cy="1993565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981" y="4207746"/>
            <a:ext cx="1210104" cy="1224341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230" y="2738546"/>
            <a:ext cx="1560665" cy="1771874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850" y="3527403"/>
            <a:ext cx="1705765" cy="1895846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266" y="3946724"/>
            <a:ext cx="874264" cy="992580"/>
          </a:xfrm>
          <a:prstGeom prst="rect">
            <a:avLst/>
          </a:prstGeom>
        </p:spPr>
      </p:pic>
      <p:pic>
        <p:nvPicPr>
          <p:cNvPr id="17" name="Symbol zastępczy zawartości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6310">
            <a:off x="3108551" y="2157325"/>
            <a:ext cx="1151290" cy="1725562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155" y="832409"/>
            <a:ext cx="1743631" cy="1840949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0168" y="3378442"/>
            <a:ext cx="1296950" cy="1441475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20717" y="4065124"/>
            <a:ext cx="1097375" cy="1019645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222934" y="3189655"/>
            <a:ext cx="914480" cy="791024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404" y="2149719"/>
            <a:ext cx="900884" cy="780069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658" y="3930628"/>
            <a:ext cx="1210104" cy="1224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65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94" y="1016872"/>
            <a:ext cx="3169311" cy="4751591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015" y="1494505"/>
            <a:ext cx="5346379" cy="3566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892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413" y="2441447"/>
            <a:ext cx="1296950" cy="1441475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997" y="1951893"/>
            <a:ext cx="2883674" cy="2838908"/>
          </a:xfrm>
          <a:prstGeom prst="rect">
            <a:avLst/>
          </a:prstGeom>
        </p:spPr>
      </p:pic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051" y="2587330"/>
            <a:ext cx="848490" cy="1271723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741" y="2146353"/>
            <a:ext cx="1204659" cy="127189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091" y="3035386"/>
            <a:ext cx="771410" cy="69020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286" y="3771662"/>
            <a:ext cx="771410" cy="690209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982" y="3186866"/>
            <a:ext cx="1043961" cy="1185243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231" y="2829198"/>
            <a:ext cx="905159" cy="915808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770" y="3552134"/>
            <a:ext cx="799449" cy="808854"/>
          </a:xfrm>
          <a:prstGeom prst="rect">
            <a:avLst/>
          </a:prstGeom>
        </p:spPr>
      </p:pic>
      <p:pic>
        <p:nvPicPr>
          <p:cNvPr id="17" name="Symbol zastępczy zawartości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075" y="3058599"/>
            <a:ext cx="840146" cy="1259218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910" y="3137503"/>
            <a:ext cx="1084324" cy="1144844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583" y="2284661"/>
            <a:ext cx="2932951" cy="2677025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592" y="3956561"/>
            <a:ext cx="771410" cy="690209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433" y="2954772"/>
            <a:ext cx="916159" cy="793296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433" y="3853474"/>
            <a:ext cx="916159" cy="793296"/>
          </a:xfrm>
          <a:prstGeom prst="rect">
            <a:avLst/>
          </a:prstGeom>
        </p:spPr>
      </p:pic>
      <p:cxnSp>
        <p:nvCxnSpPr>
          <p:cNvPr id="13" name="Łącznik prosty 12"/>
          <p:cNvCxnSpPr/>
          <p:nvPr/>
        </p:nvCxnSpPr>
        <p:spPr>
          <a:xfrm>
            <a:off x="3524161" y="3767268"/>
            <a:ext cx="1051145" cy="972689"/>
          </a:xfrm>
          <a:prstGeom prst="line">
            <a:avLst/>
          </a:prstGeom>
          <a:ln w="666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y 20"/>
          <p:cNvCxnSpPr/>
          <p:nvPr/>
        </p:nvCxnSpPr>
        <p:spPr>
          <a:xfrm flipH="1">
            <a:off x="3581822" y="3834274"/>
            <a:ext cx="944770" cy="870020"/>
          </a:xfrm>
          <a:prstGeom prst="line">
            <a:avLst/>
          </a:prstGeom>
          <a:ln w="666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396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36" y="771198"/>
            <a:ext cx="1511633" cy="17481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5972" y="1836945"/>
            <a:ext cx="765587" cy="68811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19189" flipH="1">
            <a:off x="327959" y="4538707"/>
            <a:ext cx="1329942" cy="1538045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526" y="492908"/>
            <a:ext cx="1312671" cy="1518071"/>
          </a:xfrm>
          <a:prstGeom prst="rect">
            <a:avLst/>
          </a:prstGeom>
        </p:spPr>
      </p:pic>
      <p:pic>
        <p:nvPicPr>
          <p:cNvPr id="10" name="Symbol zastępczy zawartości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2399">
            <a:off x="2736505" y="1899565"/>
            <a:ext cx="1060576" cy="972634"/>
          </a:xfrm>
          <a:prstGeom prst="rect">
            <a:avLst/>
          </a:prstGeom>
        </p:spPr>
      </p:pic>
      <p:pic>
        <p:nvPicPr>
          <p:cNvPr id="11" name="Symbol zastępczy zawartości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06843">
            <a:off x="1626601" y="3209614"/>
            <a:ext cx="1155992" cy="1060138"/>
          </a:xfrm>
          <a:prstGeom prst="rect">
            <a:avLst/>
          </a:prstGeom>
        </p:spPr>
      </p:pic>
      <p:pic>
        <p:nvPicPr>
          <p:cNvPr id="12" name="Symbol zastępczy zawartości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60200">
            <a:off x="4927272" y="3692778"/>
            <a:ext cx="971058" cy="890539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910261">
            <a:off x="3346408" y="3837530"/>
            <a:ext cx="765587" cy="688116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024905">
            <a:off x="5593761" y="2661867"/>
            <a:ext cx="765587" cy="688116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097721">
            <a:off x="4075212" y="2863810"/>
            <a:ext cx="765587" cy="688116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851" y="4510605"/>
            <a:ext cx="1027919" cy="923902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120082">
            <a:off x="4386144" y="4864481"/>
            <a:ext cx="765587" cy="688116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102" y="2881487"/>
            <a:ext cx="1914377" cy="2213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68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99" y="1200150"/>
            <a:ext cx="2021218" cy="1847791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024" y="3508131"/>
            <a:ext cx="2117332" cy="2083777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3617" y="2165988"/>
            <a:ext cx="494558" cy="45864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2267" y="2068604"/>
            <a:ext cx="494558" cy="45864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1564" y="2068604"/>
            <a:ext cx="494558" cy="45864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5019379" y="4877746"/>
            <a:ext cx="494558" cy="458640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2879546" y="4877747"/>
            <a:ext cx="494558" cy="458640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3374104" y="4877747"/>
            <a:ext cx="494558" cy="458640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5756" y="1948054"/>
            <a:ext cx="516857" cy="598466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7947" y="4737921"/>
            <a:ext cx="516857" cy="598466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6838" y="4737921"/>
            <a:ext cx="516857" cy="598466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5730" y="4737921"/>
            <a:ext cx="516857" cy="598466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4621" y="4737921"/>
            <a:ext cx="516857" cy="598466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36089" y="2126709"/>
            <a:ext cx="445628" cy="400535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2395" y="2145985"/>
            <a:ext cx="445628" cy="400535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1045" y="2165988"/>
            <a:ext cx="445628" cy="400535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1989" y="2165988"/>
            <a:ext cx="445628" cy="400535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12508" y="2101427"/>
            <a:ext cx="445628" cy="400535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0696" y="4935852"/>
            <a:ext cx="445628" cy="400535"/>
          </a:xfrm>
          <a:prstGeom prst="rect">
            <a:avLst/>
          </a:prstGeom>
        </p:spPr>
      </p:pic>
      <p:pic>
        <p:nvPicPr>
          <p:cNvPr id="25" name="Obraz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12531" y="4906798"/>
            <a:ext cx="445628" cy="400535"/>
          </a:xfrm>
          <a:prstGeom prst="rect">
            <a:avLst/>
          </a:prstGeom>
        </p:spPr>
      </p:pic>
      <p:pic>
        <p:nvPicPr>
          <p:cNvPr id="26" name="Obraz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2934" y="1998691"/>
            <a:ext cx="516857" cy="598466"/>
          </a:xfrm>
          <a:prstGeom prst="rect">
            <a:avLst/>
          </a:prstGeom>
        </p:spPr>
      </p:pic>
      <p:pic>
        <p:nvPicPr>
          <p:cNvPr id="27" name="Obraz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1514" y="1983773"/>
            <a:ext cx="516857" cy="59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56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794781" y="1344820"/>
            <a:ext cx="4943562" cy="4039241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5" name="Elipsa 4"/>
          <p:cNvSpPr/>
          <p:nvPr/>
        </p:nvSpPr>
        <p:spPr>
          <a:xfrm>
            <a:off x="3324236" y="1338413"/>
            <a:ext cx="4958118" cy="4039241"/>
          </a:xfrm>
          <a:prstGeom prst="ellipse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6894" y="134706"/>
            <a:ext cx="998347" cy="912685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2453" y="5515083"/>
            <a:ext cx="587432" cy="743387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9093" y="5540618"/>
            <a:ext cx="610149" cy="642094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9443" y="5663371"/>
            <a:ext cx="483979" cy="55829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94207" y="5735414"/>
            <a:ext cx="492581" cy="456402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07233" y="5666712"/>
            <a:ext cx="498240" cy="566912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5838" y="5631980"/>
            <a:ext cx="501987" cy="509594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8255" y="5666712"/>
            <a:ext cx="433802" cy="389906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7351" y="5696579"/>
            <a:ext cx="506594" cy="561891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00529" y="147520"/>
            <a:ext cx="954061" cy="939636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172" y="9739"/>
            <a:ext cx="1050384" cy="1046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757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53385 -0.496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84" y="-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36892 -0.3393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55" y="-1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625 -0.0875 L 0.04375 -0.337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45 -0.02523 L -0.11979 -0.3671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62" y="-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035 -0.00509 L -0.33698 -0.3694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40" y="-1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13264 -0.4150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32" y="-2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945 0.02847 L 0.41945 -0.2215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C 2.77778E-7 0.21204 0.10243 0.38403 0.22812 0.38403 C 0.37587 0.38403 0.42951 0.1926 0.45191 0.07709 L 0.47535 -0.07708 C 0.49809 -0.19259 0.55469 -0.38379 0.72187 -0.38379 C 0.82899 -0.38379 0.95069 -0.21203 0.95069 -2.59259E-6 C 0.95069 0.21204 0.82899 0.38403 0.72187 0.38403 C 0.55469 0.38403 0.49809 0.1926 0.47535 0.07709 L 0.45191 -0.07708 C 0.42951 -0.19259 0.37587 -0.38379 0.22812 -0.38379 C 0.10243 -0.38379 2.77778E-7 -0.21203 2.77778E-7 -2.59259E-6 Z " pathEditMode="relative" rAng="0" ptsTypes="AAAAAAAAAAA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3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11492</TotalTime>
  <Words>82</Words>
  <Application>Microsoft Office PowerPoint</Application>
  <PresentationFormat>Pokaz na ekranie (4:3)</PresentationFormat>
  <Paragraphs>36</Paragraphs>
  <Slides>15</Slides>
  <Notes>14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Ewa Rumistrzewicz</dc:creator>
  <cp:lastModifiedBy>Admin</cp:lastModifiedBy>
  <cp:revision>77</cp:revision>
  <dcterms:created xsi:type="dcterms:W3CDTF">2014-07-14T13:38:25Z</dcterms:created>
  <dcterms:modified xsi:type="dcterms:W3CDTF">2015-08-11T10:29:51Z</dcterms:modified>
</cp:coreProperties>
</file>