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90" r:id="rId2"/>
    <p:sldId id="258" r:id="rId3"/>
    <p:sldId id="257" r:id="rId4"/>
    <p:sldId id="280" r:id="rId5"/>
    <p:sldId id="284" r:id="rId6"/>
    <p:sldId id="285" r:id="rId7"/>
    <p:sldId id="286" r:id="rId8"/>
    <p:sldId id="288" r:id="rId9"/>
    <p:sldId id="283" r:id="rId10"/>
    <p:sldId id="261" r:id="rId11"/>
    <p:sldId id="282" r:id="rId12"/>
    <p:sldId id="289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3429" autoAdjust="0"/>
  </p:normalViewPr>
  <p:slideViewPr>
    <p:cSldViewPr snapToGrid="0">
      <p:cViewPr varScale="1">
        <p:scale>
          <a:sx n="54" d="100"/>
          <a:sy n="54" d="100"/>
        </p:scale>
        <p:origin x="18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EB5FFD-BBFC-4050-A569-86C70C2FB712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6EAC83-3486-45EA-8A22-40D1A19CF24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4052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6943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7321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81529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1415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91336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7827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>
                <a:solidFill>
                  <a:prstClr val="black"/>
                </a:solidFill>
              </a:rPr>
              <a:pPr/>
              <a:t>8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1421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20752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07729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50201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b="1" dirty="0" smtClean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EAC83-3486-45EA-8A22-40D1A19CF242}" type="slidenum">
              <a:rPr lang="pl-PL" smtClean="0">
                <a:solidFill>
                  <a:prstClr val="black"/>
                </a:solidFill>
              </a:rPr>
              <a:pPr/>
              <a:t>12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664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7288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6579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10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6690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4347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2197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3910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98374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998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4285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3127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B709D-2FDB-4815-9E2E-3458776121BC}" type="datetimeFigureOut">
              <a:rPr lang="pl-PL" smtClean="0"/>
              <a:t>2015-08-07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998EE-4CA7-4D86-A70A-652FD8637E5C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3334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03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ANIMALS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83074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6871" y="0"/>
            <a:ext cx="10281859" cy="6858000"/>
          </a:xfrm>
        </p:spPr>
      </p:pic>
    </p:spTree>
    <p:extLst>
      <p:ext uri="{BB962C8B-B14F-4D97-AF65-F5344CB8AC3E}">
        <p14:creationId xmlns:p14="http://schemas.microsoft.com/office/powerpoint/2010/main" val="345032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710" y="92222"/>
            <a:ext cx="3277398" cy="217947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60" y="2819540"/>
            <a:ext cx="2519853" cy="168074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745" y="3627137"/>
            <a:ext cx="2771545" cy="205648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993" y="486166"/>
            <a:ext cx="1938866" cy="283875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130" y="697745"/>
            <a:ext cx="2874027" cy="1914102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436" y="4069976"/>
            <a:ext cx="3025448" cy="2017974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61" y="4892150"/>
            <a:ext cx="2583656" cy="172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38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2" name="Symbol zastępczy zawartości 1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220" y="4531638"/>
            <a:ext cx="2711092" cy="1473766"/>
          </a:xfr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353" y="3237595"/>
            <a:ext cx="1330000" cy="66190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84" y="490996"/>
            <a:ext cx="2587773" cy="1678463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054" y="3438234"/>
            <a:ext cx="2011814" cy="900684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378" y="2817339"/>
            <a:ext cx="2587773" cy="2451182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5756" y="1825473"/>
            <a:ext cx="2369594" cy="975534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26068" y="895255"/>
            <a:ext cx="1491864" cy="141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64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7341" y="160802"/>
            <a:ext cx="3734235" cy="355058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4322" y="3903563"/>
            <a:ext cx="5424776" cy="2712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2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079" y="365126"/>
            <a:ext cx="4155842" cy="393648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9469" y="4773714"/>
            <a:ext cx="3451157" cy="1538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08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514" y="365126"/>
            <a:ext cx="4005419" cy="217646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8737" y="2832847"/>
            <a:ext cx="5585337" cy="362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16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2" name="Symbol zastępczy zawartości 1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220" y="4531638"/>
            <a:ext cx="2711092" cy="1473766"/>
          </a:xfr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353" y="3237595"/>
            <a:ext cx="1330000" cy="66190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84" y="490996"/>
            <a:ext cx="2587773" cy="1678463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054" y="3438234"/>
            <a:ext cx="2011814" cy="900684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378" y="2817339"/>
            <a:ext cx="2587773" cy="2451182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5756" y="1825473"/>
            <a:ext cx="2369594" cy="975534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26068" y="895255"/>
            <a:ext cx="1491864" cy="141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68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71451" y="1279358"/>
            <a:ext cx="9851310" cy="4055668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0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0" y="2313547"/>
            <a:ext cx="3056964" cy="22949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-8127" y="4589930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3025027" y="4608512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6087036" y="4589930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3030072" y="0"/>
            <a:ext cx="3056964" cy="231354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6060141" y="-18582"/>
            <a:ext cx="3119717" cy="2340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6080872" y="2311350"/>
            <a:ext cx="3098986" cy="23053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4" name="Prostokąt 23"/>
          <p:cNvSpPr/>
          <p:nvPr/>
        </p:nvSpPr>
        <p:spPr>
          <a:xfrm>
            <a:off x="3043518" y="2321740"/>
            <a:ext cx="3056964" cy="22949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571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9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3861916" y="5291301"/>
            <a:ext cx="5098319" cy="130035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r>
              <a:rPr lang="pl-PL" sz="80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pl-P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pl-PL" sz="80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elephant</a:t>
            </a:r>
            <a:endParaRPr lang="pl-PL" sz="8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6590257" y="783227"/>
            <a:ext cx="2114617" cy="130035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</a:t>
            </a:r>
            <a:r>
              <a:rPr lang="pl-PL" sz="80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cat</a:t>
            </a:r>
            <a:endParaRPr lang="pl-PL" sz="8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5510923" y="3056376"/>
            <a:ext cx="3193951" cy="130035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l-PL" sz="8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</a:t>
            </a:r>
            <a:r>
              <a:rPr lang="pl-PL" sz="80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horse</a:t>
            </a:r>
            <a:endParaRPr lang="pl-PL" sz="8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327" y="2987253"/>
            <a:ext cx="2689412" cy="120265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018" y="4741407"/>
            <a:ext cx="3124031" cy="2024754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018" y="102613"/>
            <a:ext cx="2809899" cy="266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0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305" y="416226"/>
            <a:ext cx="3127079" cy="1559197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305" y="2086378"/>
            <a:ext cx="4005419" cy="217646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778" y="4373794"/>
            <a:ext cx="2302386" cy="2188370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6417437" y="2939400"/>
            <a:ext cx="249619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/>
              <a:t>a</a:t>
            </a:r>
            <a:r>
              <a:rPr lang="pl-PL" sz="8000" dirty="0" smtClean="0"/>
              <a:t> hen</a:t>
            </a:r>
            <a:endParaRPr lang="pl-PL" sz="8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3870778" y="4806259"/>
            <a:ext cx="504285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/>
              <a:t>a</a:t>
            </a:r>
            <a:r>
              <a:rPr lang="pl-PL" sz="8000" dirty="0" smtClean="0"/>
              <a:t> </a:t>
            </a:r>
            <a:r>
              <a:rPr lang="pl-PL" sz="8000" dirty="0" err="1" smtClean="0"/>
              <a:t>hedgehog</a:t>
            </a:r>
            <a:endParaRPr lang="pl-PL" sz="80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836876" y="566186"/>
            <a:ext cx="40767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/>
              <a:t>a</a:t>
            </a:r>
            <a:r>
              <a:rPr lang="pl-PL" sz="8000" dirty="0" smtClean="0"/>
              <a:t> </a:t>
            </a:r>
            <a:r>
              <a:rPr lang="pl-PL" sz="8000" dirty="0" err="1" smtClean="0"/>
              <a:t>dolphin</a:t>
            </a:r>
            <a:endParaRPr lang="pl-PL" sz="8000" dirty="0"/>
          </a:p>
        </p:txBody>
      </p:sp>
    </p:spTree>
    <p:extLst>
      <p:ext uri="{BB962C8B-B14F-4D97-AF65-F5344CB8AC3E}">
        <p14:creationId xmlns:p14="http://schemas.microsoft.com/office/powerpoint/2010/main" val="301361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12" name="Symbol zastępczy zawartości 1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220" y="4531638"/>
            <a:ext cx="2711092" cy="1473766"/>
          </a:xfr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353" y="3237595"/>
            <a:ext cx="1330000" cy="66190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84" y="490996"/>
            <a:ext cx="2587773" cy="1678463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054" y="3438234"/>
            <a:ext cx="2011814" cy="900684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378" y="2817339"/>
            <a:ext cx="2587773" cy="2451182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5756" y="1825473"/>
            <a:ext cx="2369594" cy="975534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26068" y="895255"/>
            <a:ext cx="1491864" cy="141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0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485</TotalTime>
  <Words>79</Words>
  <Application>Microsoft Office PowerPoint</Application>
  <PresentationFormat>Pokaz na ekranie (4:3)</PresentationFormat>
  <Paragraphs>27</Paragraphs>
  <Slides>12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Ewa Rumistrzewicz</dc:creator>
  <cp:lastModifiedBy>Admin</cp:lastModifiedBy>
  <cp:revision>46</cp:revision>
  <dcterms:created xsi:type="dcterms:W3CDTF">2014-07-24T10:26:08Z</dcterms:created>
  <dcterms:modified xsi:type="dcterms:W3CDTF">2015-08-07T10:05:06Z</dcterms:modified>
</cp:coreProperties>
</file>