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9" r:id="rId4"/>
    <p:sldId id="258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0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ipsa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Tytuł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22" name="Podtytuł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6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CB933E3-4168-433D-A590-8189ED40586C}" type="datetimeFigureOut">
              <a:rPr lang="pl-PL"/>
              <a:pPr>
                <a:defRPr/>
              </a:pPr>
              <a:t>2015-07-01</a:t>
            </a:fld>
            <a:endParaRPr lang="pl-PL"/>
          </a:p>
        </p:txBody>
      </p:sp>
      <p:sp>
        <p:nvSpPr>
          <p:cNvPr id="7" name="Symbol zastępczy stopki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8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AC292B5-A6F7-4132-AB6F-E6962558000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DC582-9C25-4968-BA6C-5C074DB7216E}" type="datetimeFigureOut">
              <a:rPr lang="pl-PL"/>
              <a:pPr>
                <a:defRPr/>
              </a:pPr>
              <a:t>2015-07-01</a:t>
            </a:fld>
            <a:endParaRPr lang="pl-PL"/>
          </a:p>
        </p:txBody>
      </p:sp>
      <p:sp>
        <p:nvSpPr>
          <p:cNvPr id="5" name="Symbol zastępczy stopki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645EE-A62B-4295-8FA9-19030E2EAA7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Prostokąt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ipsa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70628A-712B-477A-941E-E869E3D25831}" type="datetimeFigureOut">
              <a:rPr lang="pl-PL"/>
              <a:pPr>
                <a:defRPr/>
              </a:pPr>
              <a:t>2015-07-01</a:t>
            </a:fld>
            <a:endParaRPr lang="pl-PL"/>
          </a:p>
        </p:txBody>
      </p:sp>
      <p:sp>
        <p:nvSpPr>
          <p:cNvPr id="9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10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F415A56-1764-4C0F-964D-CC17C65DC58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C9F34-7A58-49EF-9E4D-6B54C1426C43}" type="datetimeFigureOut">
              <a:rPr lang="pl-PL"/>
              <a:pPr>
                <a:defRPr/>
              </a:pPr>
              <a:t>2015-07-01</a:t>
            </a:fld>
            <a:endParaRPr lang="pl-PL"/>
          </a:p>
        </p:txBody>
      </p:sp>
      <p:sp>
        <p:nvSpPr>
          <p:cNvPr id="6" name="Symbol zastępczy stopki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D85838-1BA1-4AAD-A48F-8BF805D3986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59BB7FE-0C74-4D10-90D4-7C7B77373A5E}" type="datetimeFigureOut">
              <a:rPr lang="pl-PL"/>
              <a:pPr>
                <a:defRPr/>
              </a:pPr>
              <a:t>2015-07-01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A525DD0-18B9-4929-895E-2BD2B94E2D9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AAF88-6C55-40B3-8C90-FBC54C7AB3DE}" type="datetimeFigureOut">
              <a:rPr lang="pl-PL"/>
              <a:pPr>
                <a:defRPr/>
              </a:pPr>
              <a:t>2015-07-01</a:t>
            </a:fld>
            <a:endParaRPr lang="pl-PL"/>
          </a:p>
        </p:txBody>
      </p:sp>
      <p:sp>
        <p:nvSpPr>
          <p:cNvPr id="4" name="Symbol zastępczy stopki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9CDD2-998E-43F4-8D17-59AE54C4ECB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rostokąt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7CA0560-BE10-4E1E-9DAC-6D453B64318E}" type="datetimeFigureOut">
              <a:rPr lang="pl-PL"/>
              <a:pPr>
                <a:defRPr/>
              </a:pPr>
              <a:t>2015-07-01</a:t>
            </a:fld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D9947DD-8E24-40EA-AFE8-21BD1E4FEFC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85303E6-4F9B-406B-BA48-F64A3D6A98C8}" type="datetimeFigureOut">
              <a:rPr lang="pl-PL"/>
              <a:pPr>
                <a:defRPr/>
              </a:pPr>
              <a:t>2015-07-01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76A8742-A98F-4891-8803-F7FF45E251F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Schemat blokowy: proces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Schemat blokowy: proces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945A359-EB86-4B37-B04B-AE73A26A1FE9}" type="datetimeFigureOut">
              <a:rPr lang="pl-PL"/>
              <a:pPr>
                <a:defRPr/>
              </a:pPr>
              <a:t>2015-07-01</a:t>
            </a:fld>
            <a:endParaRPr lang="pl-PL"/>
          </a:p>
        </p:txBody>
      </p:sp>
      <p:sp>
        <p:nvSpPr>
          <p:cNvPr id="9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10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D716616-9A38-4EB6-A129-08F0C71A3EC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C31E0-F0E2-4A1F-B1FA-869431DA5A89}" type="datetimeFigureOut">
              <a:rPr lang="pl-PL"/>
              <a:pPr>
                <a:defRPr/>
              </a:pPr>
              <a:t>2015-07-01</a:t>
            </a:fld>
            <a:endParaRPr lang="pl-PL"/>
          </a:p>
        </p:txBody>
      </p:sp>
      <p:sp>
        <p:nvSpPr>
          <p:cNvPr id="5" name="Symbol zastępczy stopki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0ED8A-113A-4334-AE09-9C5DE3891AC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33F33-190E-49C2-BC12-6EB36316D2BD}" type="datetimeFigureOut">
              <a:rPr lang="pl-PL"/>
              <a:pPr>
                <a:defRPr/>
              </a:pPr>
              <a:t>2015-07-01</a:t>
            </a:fld>
            <a:endParaRPr lang="pl-PL"/>
          </a:p>
        </p:txBody>
      </p:sp>
      <p:sp>
        <p:nvSpPr>
          <p:cNvPr id="5" name="Symbol zastępczy stopki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CCF85-86AE-4528-AB95-97D80D5ACE2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Wycinek koła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ipsa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ierście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Prostokąt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Symbol zastępczy tytułu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033" name="Symbol zastępczy tekstu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24" name="Symbol zastępczy daty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820F785-76FF-4076-82CA-46E972F3CD2D}" type="datetimeFigureOut">
              <a:rPr lang="pl-PL"/>
              <a:pPr>
                <a:defRPr/>
              </a:pPr>
              <a:t>2015-07-01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22" name="Symbol zastępczy numeru slajdu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15CE7AC-81E8-4BA4-81A5-5A3987E86C1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15" name="Prostokąt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74" r:id="rId5"/>
    <p:sldLayoutId id="2147483669" r:id="rId6"/>
    <p:sldLayoutId id="2147483675" r:id="rId7"/>
    <p:sldLayoutId id="2147483676" r:id="rId8"/>
    <p:sldLayoutId id="2147483677" r:id="rId9"/>
    <p:sldLayoutId id="2147483668" r:id="rId10"/>
    <p:sldLayoutId id="214748366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15616" y="333375"/>
            <a:ext cx="6912768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Topniejący śnieg</a:t>
            </a:r>
            <a:endParaRPr lang="pl-PL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87624" y="333375"/>
            <a:ext cx="684076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Pąki na drzewach</a:t>
            </a:r>
            <a:endParaRPr lang="pl-PL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15617" y="260350"/>
            <a:ext cx="6912768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Kwitnące drzewa</a:t>
            </a:r>
            <a:endParaRPr lang="pl-PL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15617" y="404664"/>
            <a:ext cx="6912768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Bociany przylatujące </a:t>
            </a:r>
            <a:br>
              <a:rPr lang="pl-PL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</a:br>
            <a:r>
              <a:rPr lang="pl-PL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z ciepłych krajów</a:t>
            </a:r>
            <a:endParaRPr lang="pl-PL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15616" y="333375"/>
            <a:ext cx="6912768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Żaby budzące się </a:t>
            </a:r>
            <a:br>
              <a:rPr lang="pl-PL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</a:br>
            <a:r>
              <a:rPr lang="pl-PL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z zimowego snu</a:t>
            </a:r>
            <a:endParaRPr lang="pl-PL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15616" y="115888"/>
            <a:ext cx="6912767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Owady, motyle</a:t>
            </a:r>
            <a:endParaRPr lang="pl-PL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6912768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Pierwsze wiosenne kwiaty</a:t>
            </a:r>
            <a:endParaRPr lang="pl-PL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mbria" pitchFamily="18" charset="0"/>
            </a:endParaRPr>
          </a:p>
        </p:txBody>
      </p:sp>
      <p:sp>
        <p:nvSpPr>
          <p:cNvPr id="20482" name="Symbol zastępczy tekstu 2"/>
          <p:cNvSpPr>
            <a:spLocks noGrp="1"/>
          </p:cNvSpPr>
          <p:nvPr>
            <p:ph type="body" idx="1"/>
          </p:nvPr>
        </p:nvSpPr>
        <p:spPr>
          <a:xfrm>
            <a:off x="1619672" y="1916832"/>
            <a:ext cx="1655763" cy="639762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63500" algn="ctr"/>
            <a:r>
              <a:rPr lang="pl-PL" sz="2400" b="1" dirty="0" smtClean="0">
                <a:ln/>
                <a:solidFill>
                  <a:schemeClr val="accent3"/>
                </a:solidFill>
                <a:latin typeface="Cambria" pitchFamily="18" charset="0"/>
              </a:rPr>
              <a:t>Tulipany</a:t>
            </a:r>
          </a:p>
        </p:txBody>
      </p:sp>
      <p:sp>
        <p:nvSpPr>
          <p:cNvPr id="20483" name="Symbol zastępczy tekstu 4"/>
          <p:cNvSpPr>
            <a:spLocks noGrp="1"/>
          </p:cNvSpPr>
          <p:nvPr>
            <p:ph type="body" sz="half" idx="3"/>
          </p:nvPr>
        </p:nvSpPr>
        <p:spPr>
          <a:xfrm>
            <a:off x="5940449" y="1916832"/>
            <a:ext cx="1439863" cy="639762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63500"/>
            <a:r>
              <a:rPr lang="pl-PL" sz="2400" b="1" dirty="0" smtClean="0">
                <a:ln/>
                <a:solidFill>
                  <a:schemeClr val="accent3"/>
                </a:solidFill>
                <a:latin typeface="Cambria" pitchFamily="18" charset="0"/>
              </a:rPr>
              <a:t>Krokusy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15616" y="404813"/>
            <a:ext cx="6912768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Wiosenne kwiaty</a:t>
            </a:r>
            <a:endParaRPr lang="pl-PL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15616" y="404813"/>
            <a:ext cx="6912768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</a:rPr>
              <a:t>Pierwsze chwasty </a:t>
            </a:r>
            <a:r>
              <a:rPr lang="pl-PL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askerville Old Face" panose="02020602080505020303" pitchFamily="18" charset="0"/>
                <a:sym typeface="Wingdings" panose="05000000000000000000" pitchFamily="2" charset="2"/>
              </a:rPr>
              <a:t></a:t>
            </a:r>
            <a:endParaRPr lang="pl-PL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Baskerville Old Face" panose="02020602080505020303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zesilenie">
  <a:themeElements>
    <a:clrScheme name="Przesileni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Przesileni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rzesileni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59</TotalTime>
  <Words>25</Words>
  <Application>Microsoft Office PowerPoint</Application>
  <PresentationFormat>Pokaz na ekranie (4:3)</PresentationFormat>
  <Paragraphs>11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Przesilenie</vt:lpstr>
      <vt:lpstr>Slajd 1</vt:lpstr>
      <vt:lpstr>Topniejący śnieg</vt:lpstr>
      <vt:lpstr>Pąki na drzewach</vt:lpstr>
      <vt:lpstr>Kwitnące drzewa</vt:lpstr>
      <vt:lpstr>Bociany przylatujące  z ciepłych krajów</vt:lpstr>
      <vt:lpstr>Żaby budzące się  z zimowego snu</vt:lpstr>
      <vt:lpstr>Owady, motyle</vt:lpstr>
      <vt:lpstr>Pierwsze wiosenne kwiaty</vt:lpstr>
      <vt:lpstr>Wiosenne kwiaty</vt:lpstr>
      <vt:lpstr>Pierwsze chwasty 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Oznaki wiosny</dc:title>
  <dc:creator>Iza</dc:creator>
  <cp:lastModifiedBy>Paulina</cp:lastModifiedBy>
  <cp:revision>14</cp:revision>
  <dcterms:created xsi:type="dcterms:W3CDTF">2014-08-24T14:01:38Z</dcterms:created>
  <dcterms:modified xsi:type="dcterms:W3CDTF">2015-07-01T14:12:32Z</dcterms:modified>
</cp:coreProperties>
</file>