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Default Extension="bin" ContentType="application/vnd.openxmlformats-officedocument.oleObject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emf" ContentType="image/x-e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Override PartName="/ppt/slideLayouts/slideLayout13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Default Extension="vml" ContentType="application/vnd.openxmlformats-officedocument.vmlDrawing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9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5" r:id="rId10"/>
    <p:sldId id="266" r:id="rId11"/>
    <p:sldId id="267" r:id="rId12"/>
    <p:sldId id="268" r:id="rId13"/>
    <p:sldId id="269" r:id="rId14"/>
    <p:sldId id="270" r:id="rId15"/>
    <p:sldId id="271" r:id="rId16"/>
    <p:sldId id="272" r:id="rId17"/>
    <p:sldId id="264" r:id="rId18"/>
  </p:sldIdLst>
  <p:sldSz cx="9144000" cy="6858000" type="screen4x3"/>
  <p:notesSz cx="6858000" cy="9144000"/>
  <p:defaultTextStyle>
    <a:defPPr>
      <a:defRPr lang="pl-PL"/>
    </a:defPPr>
    <a:lvl1pPr algn="l" rtl="0" fontAlgn="base">
      <a:spcBef>
        <a:spcPct val="0"/>
      </a:spcBef>
      <a:spcAft>
        <a:spcPct val="0"/>
      </a:spcAft>
      <a:defRPr b="1" kern="1200">
        <a:solidFill>
          <a:schemeClr val="tx1"/>
        </a:solidFill>
        <a:latin typeface="Tahoma" pitchFamily="34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b="1" kern="1200">
        <a:solidFill>
          <a:schemeClr val="tx1"/>
        </a:solidFill>
        <a:latin typeface="Tahoma" pitchFamily="34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b="1" kern="1200">
        <a:solidFill>
          <a:schemeClr val="tx1"/>
        </a:solidFill>
        <a:latin typeface="Tahoma" pitchFamily="34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b="1" kern="1200">
        <a:solidFill>
          <a:schemeClr val="tx1"/>
        </a:solidFill>
        <a:latin typeface="Tahoma" pitchFamily="34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b="1" kern="1200">
        <a:solidFill>
          <a:schemeClr val="tx1"/>
        </a:solidFill>
        <a:latin typeface="Tahoma" pitchFamily="34" charset="0"/>
        <a:ea typeface="+mn-ea"/>
        <a:cs typeface="Arial" charset="0"/>
      </a:defRPr>
    </a:lvl5pPr>
    <a:lvl6pPr marL="2286000" algn="l" defTabSz="914400" rtl="0" eaLnBrk="1" latinLnBrk="0" hangingPunct="1">
      <a:defRPr b="1" kern="1200">
        <a:solidFill>
          <a:schemeClr val="tx1"/>
        </a:solidFill>
        <a:latin typeface="Tahoma" pitchFamily="34" charset="0"/>
        <a:ea typeface="+mn-ea"/>
        <a:cs typeface="Arial" charset="0"/>
      </a:defRPr>
    </a:lvl6pPr>
    <a:lvl7pPr marL="2743200" algn="l" defTabSz="914400" rtl="0" eaLnBrk="1" latinLnBrk="0" hangingPunct="1">
      <a:defRPr b="1" kern="1200">
        <a:solidFill>
          <a:schemeClr val="tx1"/>
        </a:solidFill>
        <a:latin typeface="Tahoma" pitchFamily="34" charset="0"/>
        <a:ea typeface="+mn-ea"/>
        <a:cs typeface="Arial" charset="0"/>
      </a:defRPr>
    </a:lvl7pPr>
    <a:lvl8pPr marL="3200400" algn="l" defTabSz="914400" rtl="0" eaLnBrk="1" latinLnBrk="0" hangingPunct="1">
      <a:defRPr b="1" kern="1200">
        <a:solidFill>
          <a:schemeClr val="tx1"/>
        </a:solidFill>
        <a:latin typeface="Tahoma" pitchFamily="34" charset="0"/>
        <a:ea typeface="+mn-ea"/>
        <a:cs typeface="Arial" charset="0"/>
      </a:defRPr>
    </a:lvl8pPr>
    <a:lvl9pPr marL="3657600" algn="l" defTabSz="914400" rtl="0" eaLnBrk="1" latinLnBrk="0" hangingPunct="1">
      <a:defRPr b="1" kern="1200">
        <a:solidFill>
          <a:schemeClr val="tx1"/>
        </a:solidFill>
        <a:latin typeface="Tahoma" pitchFamily="34" charset="0"/>
        <a:ea typeface="+mn-ea"/>
        <a:cs typeface="Arial" charset="0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0000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4" d="100"/>
          <a:sy n="64" d="100"/>
        </p:scale>
        <p:origin x="-924" y="-10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bleStyles" Target="tableStyles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14.emf"/></Relationships>
</file>

<file path=ppt/drawings/_rels/vmlDrawing2.vml.rels><?xml version="1.0" encoding="UTF-8" standalone="yes"?>
<Relationships xmlns="http://schemas.openxmlformats.org/package/2006/relationships"><Relationship Id="rId1" Type="http://schemas.openxmlformats.org/officeDocument/2006/relationships/image" Target="../media/image16.emf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ajd tytułow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Freeform 4"/>
          <p:cNvSpPr>
            <a:spLocks/>
          </p:cNvSpPr>
          <p:nvPr/>
        </p:nvSpPr>
        <p:spPr bwMode="auto">
          <a:xfrm>
            <a:off x="285750" y="2803525"/>
            <a:ext cx="1588" cy="3035300"/>
          </a:xfrm>
          <a:custGeom>
            <a:avLst/>
            <a:gdLst>
              <a:gd name="T0" fmla="*/ 0 h 1912"/>
              <a:gd name="T1" fmla="*/ 6 h 1912"/>
              <a:gd name="T2" fmla="*/ 6 h 1912"/>
              <a:gd name="T3" fmla="*/ 60 h 1912"/>
              <a:gd name="T4" fmla="*/ 1912 h 1912"/>
              <a:gd name="T5" fmla="*/ 1912 h 1912"/>
              <a:gd name="T6" fmla="*/ 0 h 1912"/>
              <a:gd name="T7" fmla="*/ 0 h 1912"/>
            </a:gdLst>
            <a:ahLst/>
            <a:cxnLst>
              <a:cxn ang="0">
                <a:pos x="0" y="T0"/>
              </a:cxn>
              <a:cxn ang="0">
                <a:pos x="0" y="T1"/>
              </a:cxn>
              <a:cxn ang="0">
                <a:pos x="0" y="T2"/>
              </a:cxn>
              <a:cxn ang="0">
                <a:pos x="0" y="T3"/>
              </a:cxn>
              <a:cxn ang="0">
                <a:pos x="0" y="T4"/>
              </a:cxn>
              <a:cxn ang="0">
                <a:pos x="0" y="T5"/>
              </a:cxn>
              <a:cxn ang="0">
                <a:pos x="0" y="T6"/>
              </a:cxn>
              <a:cxn ang="0">
                <a:pos x="0" y="T7"/>
              </a:cxn>
            </a:cxnLst>
            <a:rect l="0" t="0" r="r" b="b"/>
            <a:pathLst>
              <a:path h="1912">
                <a:moveTo>
                  <a:pt x="0" y="0"/>
                </a:moveTo>
                <a:lnTo>
                  <a:pt x="0" y="6"/>
                </a:lnTo>
                <a:lnTo>
                  <a:pt x="0" y="6"/>
                </a:lnTo>
                <a:lnTo>
                  <a:pt x="0" y="60"/>
                </a:lnTo>
                <a:lnTo>
                  <a:pt x="0" y="1912"/>
                </a:lnTo>
                <a:lnTo>
                  <a:pt x="0" y="1912"/>
                </a:lnTo>
                <a:lnTo>
                  <a:pt x="0" y="0"/>
                </a:lnTo>
                <a:lnTo>
                  <a:pt x="0" y="0"/>
                </a:lnTo>
                <a:close/>
              </a:path>
            </a:pathLst>
          </a:custGeom>
          <a:solidFill>
            <a:srgbClr val="6BBA27"/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pPr>
              <a:defRPr/>
            </a:pPr>
            <a:endParaRPr lang="pl-PL"/>
          </a:p>
        </p:txBody>
      </p:sp>
      <p:sp>
        <p:nvSpPr>
          <p:cNvPr id="29698" name="Rectangle 2"/>
          <p:cNvSpPr>
            <a:spLocks noGrp="1" noChangeArrowheads="1"/>
          </p:cNvSpPr>
          <p:nvPr>
            <p:ph type="ctrTitle" sz="quarter"/>
          </p:nvPr>
        </p:nvSpPr>
        <p:spPr>
          <a:xfrm>
            <a:off x="685800" y="1997075"/>
            <a:ext cx="7772400" cy="1431925"/>
          </a:xfrm>
        </p:spPr>
        <p:txBody>
          <a:bodyPr anchor="b" anchorCtr="1"/>
          <a:lstStyle>
            <a:lvl1pPr algn="ctr">
              <a:defRPr/>
            </a:lvl1pPr>
          </a:lstStyle>
          <a:p>
            <a:r>
              <a:rPr lang="pl-PL"/>
              <a:t>Kliknij, aby edytować styl wzorca tytułu</a:t>
            </a:r>
          </a:p>
        </p:txBody>
      </p:sp>
      <p:sp>
        <p:nvSpPr>
          <p:cNvPr id="29699" name="Rectangle 3"/>
          <p:cNvSpPr>
            <a:spLocks noGrp="1" noChangeArrowheads="1"/>
          </p:cNvSpPr>
          <p:nvPr>
            <p:ph type="subTitle" sz="quarter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FontTx/>
              <a:buNone/>
              <a:defRPr/>
            </a:lvl1pPr>
          </a:lstStyle>
          <a:p>
            <a:r>
              <a:rPr lang="pl-PL"/>
              <a:t>Kliknij, aby edytować styl wzorca podtytułu</a:t>
            </a: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67F8613-D100-46C0-B662-809312958817}" type="slidenum">
              <a:rPr lang="pl-PL"/>
              <a:pPr>
                <a:defRPr/>
              </a:pPr>
              <a:t>‹#›</a:t>
            </a:fld>
            <a:endParaRPr lang="pl-PL"/>
          </a:p>
        </p:txBody>
      </p:sp>
      <p:sp>
        <p:nvSpPr>
          <p:cNvPr id="7" name="Rectangle 7"/>
          <p:cNvSpPr>
            <a:spLocks noGrp="1" noChangeArrowheads="1"/>
          </p:cNvSpPr>
          <p:nvPr>
            <p:ph type="dt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l-PL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ytuł i zawartoś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B13FF75-1AEE-48DA-9F49-D2D065D619E3}" type="slidenum">
              <a:rPr lang="pl-PL"/>
              <a:pPr>
                <a:defRPr/>
              </a:pPr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Nagłówek sekcj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ekstu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8E98DE9-E694-40CF-AEF9-E7A734CFD5F9}" type="slidenum">
              <a:rPr lang="pl-PL"/>
              <a:pPr>
                <a:defRPr/>
              </a:pPr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wa elementy zawartośc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zawartości 2"/>
          <p:cNvSpPr>
            <a:spLocks noGrp="1"/>
          </p:cNvSpPr>
          <p:nvPr>
            <p:ph sz="half" idx="1"/>
          </p:nvPr>
        </p:nvSpPr>
        <p:spPr>
          <a:xfrm>
            <a:off x="457200" y="1905000"/>
            <a:ext cx="40386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zawartości 3"/>
          <p:cNvSpPr>
            <a:spLocks noGrp="1"/>
          </p:cNvSpPr>
          <p:nvPr>
            <p:ph sz="half" idx="2"/>
          </p:nvPr>
        </p:nvSpPr>
        <p:spPr>
          <a:xfrm>
            <a:off x="4648200" y="1905000"/>
            <a:ext cx="40386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056E963-C4A2-4380-891D-609911571064}" type="slidenum">
              <a:rPr lang="pl-PL"/>
              <a:pPr>
                <a:defRPr/>
              </a:pPr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ównan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ekstu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4" name="Symbol zastępczy zawartości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5" name="Symbol zastępczy tekstu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6" name="Symbol zastępczy zawartości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7556D33-E228-46F8-ABEA-7318852B59BC}" type="slidenum">
              <a:rPr lang="pl-PL"/>
              <a:pPr>
                <a:defRPr/>
              </a:pPr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ylko tytu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60F552B-F68E-4721-9C72-040CC8446013}" type="slidenum">
              <a:rPr lang="pl-PL"/>
              <a:pPr>
                <a:defRPr/>
              </a:pPr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ust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B1CB591-C023-4F85-9F34-F9F06564E9F8}" type="slidenum">
              <a:rPr lang="pl-PL"/>
              <a:pPr>
                <a:defRPr/>
              </a:pPr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Zawartość z podpis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tekstu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DB1D3E9-057F-431E-B787-8EA5BE479C35}" type="slidenum">
              <a:rPr lang="pl-PL"/>
              <a:pPr>
                <a:defRPr/>
              </a:pPr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az z podpis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obrazu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pl-PL" noProof="0" smtClean="0"/>
          </a:p>
        </p:txBody>
      </p:sp>
      <p:sp>
        <p:nvSpPr>
          <p:cNvPr id="4" name="Symbol zastępczy tekstu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432994E-1D6F-4A05-8B7C-3BD8ACA7EC79}" type="slidenum">
              <a:rPr lang="pl-PL"/>
              <a:pPr>
                <a:defRPr/>
              </a:pPr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ytuł i tekst pionow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ytułu pionowego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5595168-70CC-48CC-9CCA-C88923398550}" type="slidenum">
              <a:rPr lang="pl-PL"/>
              <a:pPr>
                <a:defRPr/>
              </a:pPr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ytuł pionowy i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pionowy 1"/>
          <p:cNvSpPr>
            <a:spLocks noGrp="1"/>
          </p:cNvSpPr>
          <p:nvPr>
            <p:ph type="title" orient="vert"/>
          </p:nvPr>
        </p:nvSpPr>
        <p:spPr>
          <a:xfrm>
            <a:off x="6629400" y="292100"/>
            <a:ext cx="2057400" cy="5727700"/>
          </a:xfrm>
        </p:spPr>
        <p:txBody>
          <a:bodyPr vert="eaVert"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ytułu pionowego 2"/>
          <p:cNvSpPr>
            <a:spLocks noGrp="1"/>
          </p:cNvSpPr>
          <p:nvPr>
            <p:ph type="body" orient="vert" idx="1"/>
          </p:nvPr>
        </p:nvSpPr>
        <p:spPr>
          <a:xfrm>
            <a:off x="457200" y="292100"/>
            <a:ext cx="6019800" cy="5727700"/>
          </a:xfrm>
        </p:spPr>
        <p:txBody>
          <a:bodyPr vert="eaVert"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6E0AC33-485D-44DE-AF7E-52936ECE6263}" type="slidenum">
              <a:rPr lang="pl-PL"/>
              <a:pPr>
                <a:defRPr/>
              </a:pPr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chart" preserve="1">
  <p:cSld name="Tytuł i wykre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457200" y="292100"/>
            <a:ext cx="8229600" cy="1384300"/>
          </a:xfrm>
        </p:spPr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wykresu 2"/>
          <p:cNvSpPr>
            <a:spLocks noGrp="1"/>
          </p:cNvSpPr>
          <p:nvPr>
            <p:ph type="chart" idx="1"/>
          </p:nvPr>
        </p:nvSpPr>
        <p:spPr>
          <a:xfrm>
            <a:off x="457200" y="1905000"/>
            <a:ext cx="8229600" cy="4114800"/>
          </a:xfrm>
        </p:spPr>
        <p:txBody>
          <a:bodyPr/>
          <a:lstStyle/>
          <a:p>
            <a:pPr lvl="0"/>
            <a:endParaRPr lang="pl-PL" noProof="0" smtClean="0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89F584B-5099-4333-81DE-D6C5E5998CEE}" type="slidenum">
              <a:rPr lang="pl-PL"/>
              <a:pPr>
                <a:defRPr/>
              </a:pPr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OverTx" preserve="1">
  <p:cSld name="Tytuł i 2 elementy zawartości nad tekst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457200" y="292100"/>
            <a:ext cx="8229600" cy="1384300"/>
          </a:xfrm>
        </p:spPr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zawartości 2"/>
          <p:cNvSpPr>
            <a:spLocks noGrp="1"/>
          </p:cNvSpPr>
          <p:nvPr>
            <p:ph sz="quarter" idx="1"/>
          </p:nvPr>
        </p:nvSpPr>
        <p:spPr>
          <a:xfrm>
            <a:off x="457200" y="1905000"/>
            <a:ext cx="4038600" cy="1981200"/>
          </a:xfrm>
        </p:spPr>
        <p:txBody>
          <a:bodyPr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zawartości 3"/>
          <p:cNvSpPr>
            <a:spLocks noGrp="1"/>
          </p:cNvSpPr>
          <p:nvPr>
            <p:ph sz="quarter" idx="2"/>
          </p:nvPr>
        </p:nvSpPr>
        <p:spPr>
          <a:xfrm>
            <a:off x="4648200" y="1905000"/>
            <a:ext cx="4038600" cy="1981200"/>
          </a:xfrm>
        </p:spPr>
        <p:txBody>
          <a:bodyPr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5" name="Symbol zastępczy tekstu 4"/>
          <p:cNvSpPr>
            <a:spLocks noGrp="1"/>
          </p:cNvSpPr>
          <p:nvPr>
            <p:ph type="body" sz="half" idx="3"/>
          </p:nvPr>
        </p:nvSpPr>
        <p:spPr>
          <a:xfrm>
            <a:off x="457200" y="4038600"/>
            <a:ext cx="8229600" cy="1981200"/>
          </a:xfrm>
        </p:spPr>
        <p:txBody>
          <a:bodyPr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6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7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8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E5BE538-52B5-408C-A21D-E3D86ADA5C8E}" type="slidenum">
              <a:rPr lang="pl-PL"/>
              <a:pPr>
                <a:defRPr/>
              </a:pPr>
              <a:t>‹#›</a:t>
            </a:fld>
            <a:endParaRPr lang="pl-PL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image" Target="../media/image1.jpeg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5" cstate="print">
            <a:duotone>
              <a:schemeClr val="bg1"/>
              <a:srgbClr val="FFFFFF"/>
            </a:duotone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4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92100"/>
            <a:ext cx="8229600" cy="1384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pl-PL" smtClean="0"/>
              <a:t>Kliknij, aby edytować styl wzorca tytułu</a:t>
            </a:r>
          </a:p>
        </p:txBody>
      </p:sp>
      <p:sp>
        <p:nvSpPr>
          <p:cNvPr id="28675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905000"/>
            <a:ext cx="8229600" cy="411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</a:p>
        </p:txBody>
      </p:sp>
      <p:sp>
        <p:nvSpPr>
          <p:cNvPr id="28676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400" b="0"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</a:defRPr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28677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ctr">
              <a:defRPr sz="1400" b="0"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</a:defRPr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28678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400" b="0"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</a:defRPr>
            </a:lvl1pPr>
          </a:lstStyle>
          <a:p>
            <a:pPr>
              <a:defRPr/>
            </a:pPr>
            <a:fld id="{4E5E03C6-FAB6-4BFC-811E-4424906ED09E}" type="slidenum">
              <a:rPr lang="pl-PL"/>
              <a:pPr>
                <a:defRPr/>
              </a:pPr>
              <a:t>‹#›</a:t>
            </a:fld>
            <a:endParaRPr lang="pl-PL"/>
          </a:p>
        </p:txBody>
      </p:sp>
    </p:spTree>
  </p:cSld>
  <p:clrMap bg1="dk2" tx1="lt1" bg2="dk1" tx2="lt2" accent1="accent1" accent2="accent2" accent3="accent3" accent4="accent4" accent5="accent5" accent6="accent6" hlink="hlink" folHlink="folHlink"/>
  <p:sldLayoutIdLst>
    <p:sldLayoutId id="2147483718" r:id="rId1"/>
    <p:sldLayoutId id="2147483706" r:id="rId2"/>
    <p:sldLayoutId id="2147483707" r:id="rId3"/>
    <p:sldLayoutId id="2147483708" r:id="rId4"/>
    <p:sldLayoutId id="2147483709" r:id="rId5"/>
    <p:sldLayoutId id="2147483710" r:id="rId6"/>
    <p:sldLayoutId id="2147483711" r:id="rId7"/>
    <p:sldLayoutId id="2147483712" r:id="rId8"/>
    <p:sldLayoutId id="2147483713" r:id="rId9"/>
    <p:sldLayoutId id="2147483714" r:id="rId10"/>
    <p:sldLayoutId id="2147483715" r:id="rId11"/>
    <p:sldLayoutId id="2147483716" r:id="rId12"/>
    <p:sldLayoutId id="2147483717" r:id="rId13"/>
  </p:sldLayoutIdLst>
  <p:txStyles>
    <p:titleStyle>
      <a:lvl1pPr algn="l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ahoma" pitchFamily="34" charset="0"/>
          <a:cs typeface="Arial" charset="0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ahoma" pitchFamily="34" charset="0"/>
          <a:cs typeface="Arial" charset="0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ahoma" pitchFamily="34" charset="0"/>
          <a:cs typeface="Arial" charset="0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ahoma" pitchFamily="34" charset="0"/>
          <a:cs typeface="Arial" charset="0"/>
        </a:defRPr>
      </a:lvl5pPr>
      <a:lvl6pPr marL="457200" algn="l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ahoma" pitchFamily="34" charset="0"/>
          <a:cs typeface="Arial" charset="0"/>
        </a:defRPr>
      </a:lvl6pPr>
      <a:lvl7pPr marL="914400" algn="l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ahoma" pitchFamily="34" charset="0"/>
          <a:cs typeface="Arial" charset="0"/>
        </a:defRPr>
      </a:lvl7pPr>
      <a:lvl8pPr marL="1371600" algn="l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ahoma" pitchFamily="34" charset="0"/>
          <a:cs typeface="Arial" charset="0"/>
        </a:defRPr>
      </a:lvl8pPr>
      <a:lvl9pPr marL="1828800" algn="l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ahoma" pitchFamily="34" charset="0"/>
          <a:cs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lr>
          <a:schemeClr val="hlink"/>
        </a:buClr>
        <a:buSzPct val="120000"/>
        <a:buChar char="•"/>
        <a:defRPr sz="32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Tahoma" pitchFamily="34" charset="0"/>
        <a:buChar char="–"/>
        <a:defRPr sz="28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lr>
          <a:schemeClr val="hlink"/>
        </a:buClr>
        <a:buSzPct val="120000"/>
        <a:buChar char="•"/>
        <a:defRPr sz="24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Tahoma" pitchFamily="34" charset="0"/>
        <a:buChar char="–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lr>
          <a:schemeClr val="hlink"/>
        </a:buClr>
        <a:buSzPct val="80000"/>
        <a:buFont typeface="Wingdings" pitchFamily="2" charset="2"/>
        <a:buChar char="v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lr>
          <a:schemeClr val="hlink"/>
        </a:buClr>
        <a:buSzPct val="80000"/>
        <a:buFont typeface="Wingdings" pitchFamily="2" charset="2"/>
        <a:buChar char="v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lr>
          <a:schemeClr val="hlink"/>
        </a:buClr>
        <a:buSzPct val="80000"/>
        <a:buFont typeface="Wingdings" pitchFamily="2" charset="2"/>
        <a:buChar char="v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lr>
          <a:schemeClr val="hlink"/>
        </a:buClr>
        <a:buSzPct val="80000"/>
        <a:buFont typeface="Wingdings" pitchFamily="2" charset="2"/>
        <a:buChar char="v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lr>
          <a:schemeClr val="hlink"/>
        </a:buClr>
        <a:buSzPct val="80000"/>
        <a:buFont typeface="Wingdings" pitchFamily="2" charset="2"/>
        <a:buChar char="v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cs typeface="+mn-cs"/>
        </a:defRPr>
      </a:lvl9pPr>
    </p:bodyStyle>
    <p:otherStyle>
      <a:defPPr>
        <a:defRPr lang="pl-P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emf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emf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emf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emf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slideLayout" Target="../slideLayouts/slideLayout12.xml"/><Relationship Id="rId1" Type="http://schemas.openxmlformats.org/officeDocument/2006/relationships/vmlDrawing" Target="../drawings/vmlDrawing1.vml"/><Relationship Id="rId4" Type="http://schemas.openxmlformats.org/officeDocument/2006/relationships/oleObject" Target="../embeddings/oleObject1.bin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slideLayout" Target="../slideLayouts/slideLayout13.xml"/><Relationship Id="rId1" Type="http://schemas.openxmlformats.org/officeDocument/2006/relationships/vmlDrawing" Target="../drawings/vmlDrawing2.vml"/><Relationship Id="rId4" Type="http://schemas.openxmlformats.org/officeDocument/2006/relationships/oleObject" Target="../embeddings/oleObject2.bin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4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4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4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4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0">
          <a:blip r:embed="rId2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0">
          <a:blip r:embed="rId2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6" name="Picture 4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1989138"/>
            <a:ext cx="9144000" cy="45894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123" name="Rectangle 6"/>
          <p:cNvSpPr>
            <a:spLocks noChangeArrowheads="1"/>
          </p:cNvSpPr>
          <p:nvPr/>
        </p:nvSpPr>
        <p:spPr bwMode="auto">
          <a:xfrm>
            <a:off x="3059113" y="2070100"/>
            <a:ext cx="1295400" cy="5762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pPr algn="ctr"/>
            <a:r>
              <a:rPr lang="pl-PL">
                <a:solidFill>
                  <a:srgbClr val="000000"/>
                </a:solidFill>
                <a:latin typeface="Arial Unicode MS" pitchFamily="34" charset="-128"/>
              </a:rPr>
              <a:t>słońce</a:t>
            </a:r>
          </a:p>
        </p:txBody>
      </p:sp>
      <p:sp>
        <p:nvSpPr>
          <p:cNvPr id="5124" name="Rectangle 7"/>
          <p:cNvSpPr>
            <a:spLocks noChangeArrowheads="1"/>
          </p:cNvSpPr>
          <p:nvPr/>
        </p:nvSpPr>
        <p:spPr bwMode="auto">
          <a:xfrm>
            <a:off x="971550" y="5165725"/>
            <a:ext cx="2160588" cy="5762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pPr algn="ctr"/>
            <a:r>
              <a:rPr lang="pl-PL">
                <a:solidFill>
                  <a:srgbClr val="000000"/>
                </a:solidFill>
                <a:latin typeface="Arial Unicode MS" pitchFamily="34" charset="-128"/>
              </a:rPr>
              <a:t>woda</a:t>
            </a:r>
          </a:p>
        </p:txBody>
      </p:sp>
      <p:sp>
        <p:nvSpPr>
          <p:cNvPr id="5125" name="Rectangle 8"/>
          <p:cNvSpPr>
            <a:spLocks noChangeArrowheads="1"/>
          </p:cNvSpPr>
          <p:nvPr/>
        </p:nvSpPr>
        <p:spPr bwMode="auto">
          <a:xfrm>
            <a:off x="4787900" y="4733925"/>
            <a:ext cx="2160588" cy="5762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pPr algn="ctr"/>
            <a:r>
              <a:rPr lang="pl-PL">
                <a:solidFill>
                  <a:srgbClr val="000000"/>
                </a:solidFill>
                <a:latin typeface="Arial Unicode MS" pitchFamily="34" charset="-128"/>
              </a:rPr>
              <a:t>ziemia</a:t>
            </a:r>
          </a:p>
        </p:txBody>
      </p:sp>
      <p:sp>
        <p:nvSpPr>
          <p:cNvPr id="5126" name="Rectangle 9"/>
          <p:cNvSpPr>
            <a:spLocks noChangeArrowheads="1"/>
          </p:cNvSpPr>
          <p:nvPr/>
        </p:nvSpPr>
        <p:spPr bwMode="auto">
          <a:xfrm>
            <a:off x="6732588" y="3294063"/>
            <a:ext cx="2160587" cy="5762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pPr algn="ctr"/>
            <a:r>
              <a:rPr lang="pl-PL">
                <a:solidFill>
                  <a:srgbClr val="000000"/>
                </a:solidFill>
                <a:latin typeface="Arial Unicode MS" pitchFamily="34" charset="-128"/>
              </a:rPr>
              <a:t>rośliny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07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07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5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1700213"/>
            <a:ext cx="9144000" cy="51577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147" name="Rectangle 6"/>
          <p:cNvSpPr>
            <a:spLocks noChangeArrowheads="1"/>
          </p:cNvSpPr>
          <p:nvPr/>
        </p:nvSpPr>
        <p:spPr bwMode="auto">
          <a:xfrm>
            <a:off x="5003800" y="4941888"/>
            <a:ext cx="1530350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pl-PL">
                <a:solidFill>
                  <a:srgbClr val="000000"/>
                </a:solidFill>
              </a:rPr>
              <a:t>parowanie</a:t>
            </a:r>
          </a:p>
        </p:txBody>
      </p:sp>
      <p:sp>
        <p:nvSpPr>
          <p:cNvPr id="6148" name="Rectangle 7"/>
          <p:cNvSpPr>
            <a:spLocks noChangeArrowheads="1"/>
          </p:cNvSpPr>
          <p:nvPr/>
        </p:nvSpPr>
        <p:spPr bwMode="auto">
          <a:xfrm>
            <a:off x="7380288" y="3500438"/>
            <a:ext cx="1530350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pl-PL">
                <a:solidFill>
                  <a:srgbClr val="000000"/>
                </a:solidFill>
              </a:rPr>
              <a:t>parowanie</a:t>
            </a:r>
          </a:p>
        </p:txBody>
      </p:sp>
      <p:sp>
        <p:nvSpPr>
          <p:cNvPr id="6149" name="Rectangle 8"/>
          <p:cNvSpPr>
            <a:spLocks noChangeArrowheads="1"/>
          </p:cNvSpPr>
          <p:nvPr/>
        </p:nvSpPr>
        <p:spPr bwMode="auto">
          <a:xfrm>
            <a:off x="179388" y="4221163"/>
            <a:ext cx="1530350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pl-PL">
                <a:solidFill>
                  <a:srgbClr val="000000"/>
                </a:solidFill>
              </a:rPr>
              <a:t>ciepło</a:t>
            </a:r>
          </a:p>
        </p:txBody>
      </p:sp>
      <p:sp>
        <p:nvSpPr>
          <p:cNvPr id="6150" name="Line 10"/>
          <p:cNvSpPr>
            <a:spLocks noChangeShapeType="1"/>
          </p:cNvSpPr>
          <p:nvPr/>
        </p:nvSpPr>
        <p:spPr bwMode="auto">
          <a:xfrm>
            <a:off x="395288" y="4508500"/>
            <a:ext cx="0" cy="576263"/>
          </a:xfrm>
          <a:prstGeom prst="line">
            <a:avLst/>
          </a:prstGeom>
          <a:noFill/>
          <a:ln w="76200">
            <a:solidFill>
              <a:schemeClr val="tx1"/>
            </a:solidFill>
            <a:round/>
            <a:headEnd/>
            <a:tailEnd type="triangle" w="med" len="med"/>
          </a:ln>
        </p:spPr>
        <p:txBody>
          <a:bodyPr/>
          <a:lstStyle/>
          <a:p>
            <a:endParaRPr lang="pl-PL"/>
          </a:p>
        </p:txBody>
      </p:sp>
      <p:sp>
        <p:nvSpPr>
          <p:cNvPr id="6151" name="Line 12"/>
          <p:cNvSpPr>
            <a:spLocks noChangeShapeType="1"/>
          </p:cNvSpPr>
          <p:nvPr/>
        </p:nvSpPr>
        <p:spPr bwMode="auto">
          <a:xfrm>
            <a:off x="539750" y="4508500"/>
            <a:ext cx="0" cy="576263"/>
          </a:xfrm>
          <a:prstGeom prst="line">
            <a:avLst/>
          </a:prstGeom>
          <a:noFill/>
          <a:ln w="152400">
            <a:solidFill>
              <a:srgbClr val="000000"/>
            </a:solidFill>
            <a:round/>
            <a:headEnd/>
            <a:tailEnd type="triangle" w="med" len="med"/>
          </a:ln>
        </p:spPr>
        <p:txBody>
          <a:bodyPr/>
          <a:lstStyle/>
          <a:p>
            <a:endParaRPr lang="pl-PL"/>
          </a:p>
        </p:txBody>
      </p:sp>
      <p:sp>
        <p:nvSpPr>
          <p:cNvPr id="6152" name="Line 13"/>
          <p:cNvSpPr>
            <a:spLocks noChangeShapeType="1"/>
          </p:cNvSpPr>
          <p:nvPr/>
        </p:nvSpPr>
        <p:spPr bwMode="auto">
          <a:xfrm flipV="1">
            <a:off x="5580063" y="4365625"/>
            <a:ext cx="0" cy="647700"/>
          </a:xfrm>
          <a:prstGeom prst="line">
            <a:avLst/>
          </a:prstGeom>
          <a:noFill/>
          <a:ln w="152400">
            <a:solidFill>
              <a:srgbClr val="000000"/>
            </a:solidFill>
            <a:round/>
            <a:headEnd/>
            <a:tailEnd type="triangle" w="med" len="med"/>
          </a:ln>
        </p:spPr>
        <p:txBody>
          <a:bodyPr/>
          <a:lstStyle/>
          <a:p>
            <a:endParaRPr lang="pl-PL"/>
          </a:p>
        </p:txBody>
      </p:sp>
      <p:sp>
        <p:nvSpPr>
          <p:cNvPr id="6153" name="Line 14"/>
          <p:cNvSpPr>
            <a:spLocks noChangeShapeType="1"/>
          </p:cNvSpPr>
          <p:nvPr/>
        </p:nvSpPr>
        <p:spPr bwMode="auto">
          <a:xfrm flipV="1">
            <a:off x="7956550" y="2852738"/>
            <a:ext cx="0" cy="719137"/>
          </a:xfrm>
          <a:prstGeom prst="line">
            <a:avLst/>
          </a:prstGeom>
          <a:noFill/>
          <a:ln w="152400">
            <a:solidFill>
              <a:srgbClr val="000000"/>
            </a:solidFill>
            <a:round/>
            <a:headEnd/>
            <a:tailEnd type="triangle" w="med" len="med"/>
          </a:ln>
        </p:spPr>
        <p:txBody>
          <a:bodyPr/>
          <a:lstStyle/>
          <a:p>
            <a:endParaRPr lang="pl-PL"/>
          </a:p>
        </p:txBody>
      </p:sp>
      <p:sp>
        <p:nvSpPr>
          <p:cNvPr id="6154" name="Line 15"/>
          <p:cNvSpPr>
            <a:spLocks noChangeShapeType="1"/>
          </p:cNvSpPr>
          <p:nvPr/>
        </p:nvSpPr>
        <p:spPr bwMode="auto">
          <a:xfrm>
            <a:off x="3419475" y="3500438"/>
            <a:ext cx="504825" cy="288925"/>
          </a:xfrm>
          <a:prstGeom prst="line">
            <a:avLst/>
          </a:prstGeom>
          <a:noFill/>
          <a:ln w="152400">
            <a:solidFill>
              <a:srgbClr val="000000"/>
            </a:solidFill>
            <a:round/>
            <a:headEnd/>
            <a:tailEnd type="triangle" w="med" len="med"/>
          </a:ln>
        </p:spPr>
        <p:txBody>
          <a:bodyPr/>
          <a:lstStyle/>
          <a:p>
            <a:endParaRPr lang="pl-PL"/>
          </a:p>
        </p:txBody>
      </p:sp>
      <p:sp>
        <p:nvSpPr>
          <p:cNvPr id="6155" name="Rectangle 16"/>
          <p:cNvSpPr>
            <a:spLocks noChangeArrowheads="1"/>
          </p:cNvSpPr>
          <p:nvPr/>
        </p:nvSpPr>
        <p:spPr bwMode="auto">
          <a:xfrm>
            <a:off x="2987675" y="2924175"/>
            <a:ext cx="153035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pl-PL">
                <a:solidFill>
                  <a:srgbClr val="000000"/>
                </a:solidFill>
              </a:rPr>
              <a:t>ciepło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0">
          <a:blip r:embed="rId2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4"/>
          <p:cNvPicPr>
            <a:picLocks noGrp="1" noChangeAspect="1" noChangeArrowheads="1"/>
          </p:cNvPicPr>
          <p:nvPr>
            <p:ph type="body" idx="1"/>
          </p:nvPr>
        </p:nvPicPr>
        <p:blipFill>
          <a:blip r:embed="rId3" cstate="print"/>
          <a:srcRect/>
          <a:stretch>
            <a:fillRect/>
          </a:stretch>
        </p:blipFill>
        <p:spPr>
          <a:xfrm>
            <a:off x="0" y="1700213"/>
            <a:ext cx="9144000" cy="5094287"/>
          </a:xfr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4"/>
          <p:cNvPicPr>
            <a:picLocks noGrp="1" noChangeAspect="1" noChangeArrowheads="1"/>
          </p:cNvPicPr>
          <p:nvPr>
            <p:ph type="body" idx="1"/>
          </p:nvPr>
        </p:nvPicPr>
        <p:blipFill>
          <a:blip r:embed="rId3" cstate="print"/>
          <a:srcRect/>
          <a:stretch>
            <a:fillRect/>
          </a:stretch>
        </p:blipFill>
        <p:spPr>
          <a:xfrm>
            <a:off x="323850" y="2276475"/>
            <a:ext cx="8459788" cy="4437063"/>
          </a:xfrm>
          <a:noFill/>
        </p:spPr>
      </p:pic>
      <p:sp>
        <p:nvSpPr>
          <p:cNvPr id="8195" name="Rectangle 5"/>
          <p:cNvSpPr>
            <a:spLocks noChangeArrowheads="1"/>
          </p:cNvSpPr>
          <p:nvPr/>
        </p:nvSpPr>
        <p:spPr bwMode="auto">
          <a:xfrm>
            <a:off x="7019925" y="2420938"/>
            <a:ext cx="1341438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pl-PL" b="0">
                <a:solidFill>
                  <a:srgbClr val="000000"/>
                </a:solidFill>
              </a:rPr>
              <a:t>schłodzenie</a:t>
            </a:r>
          </a:p>
        </p:txBody>
      </p:sp>
      <p:sp>
        <p:nvSpPr>
          <p:cNvPr id="8196" name="Rectangle 6"/>
          <p:cNvSpPr>
            <a:spLocks noChangeArrowheads="1"/>
          </p:cNvSpPr>
          <p:nvPr/>
        </p:nvSpPr>
        <p:spPr bwMode="auto">
          <a:xfrm>
            <a:off x="4787900" y="5300663"/>
            <a:ext cx="1169988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pl-PL" b="0">
                <a:solidFill>
                  <a:srgbClr val="000000"/>
                </a:solidFill>
              </a:rPr>
              <a:t>wsiąkanie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4"/>
          <p:cNvPicPr>
            <a:picLocks noChangeAspect="1" noChangeArrowheads="1"/>
          </p:cNvPicPr>
          <p:nvPr/>
        </p:nvPicPr>
        <p:blipFill>
          <a:blip r:embed="rId3" cstate="print"/>
          <a:srcRect t="23210"/>
          <a:stretch>
            <a:fillRect/>
          </a:stretch>
        </p:blipFill>
        <p:spPr bwMode="auto">
          <a:xfrm>
            <a:off x="395288" y="1916113"/>
            <a:ext cx="8497887" cy="4525962"/>
          </a:xfrm>
          <a:prstGeom prst="rect">
            <a:avLst/>
          </a:prstGeom>
          <a:solidFill>
            <a:srgbClr val="3366FF"/>
          </a:solidFill>
          <a:ln w="9525">
            <a:noFill/>
            <a:miter lim="800000"/>
            <a:headEnd/>
            <a:tailEnd/>
          </a:ln>
        </p:spPr>
      </p:pic>
      <p:sp>
        <p:nvSpPr>
          <p:cNvPr id="5" name="AutoShape 5"/>
          <p:cNvSpPr>
            <a:spLocks noChangeArrowheads="1"/>
          </p:cNvSpPr>
          <p:nvPr/>
        </p:nvSpPr>
        <p:spPr bwMode="auto">
          <a:xfrm>
            <a:off x="6804025" y="0"/>
            <a:ext cx="2339975" cy="2133600"/>
          </a:xfrm>
          <a:prstGeom prst="sun">
            <a:avLst>
              <a:gd name="adj" fmla="val 25000"/>
            </a:avLst>
          </a:prstGeom>
          <a:solidFill>
            <a:srgbClr val="FFFF00"/>
          </a:solidFill>
          <a:ln w="9525">
            <a:solidFill>
              <a:srgbClr val="FFFF00"/>
            </a:solidFill>
            <a:miter lim="800000"/>
            <a:headEnd/>
            <a:tailEnd/>
          </a:ln>
        </p:spPr>
        <p:txBody>
          <a:bodyPr/>
          <a:lstStyle/>
          <a:p>
            <a:endParaRPr lang="pl-PL"/>
          </a:p>
        </p:txBody>
      </p:sp>
      <p:sp>
        <p:nvSpPr>
          <p:cNvPr id="6" name="Rectangle 7"/>
          <p:cNvSpPr>
            <a:spLocks noChangeArrowheads="1"/>
          </p:cNvSpPr>
          <p:nvPr/>
        </p:nvSpPr>
        <p:spPr bwMode="auto">
          <a:xfrm>
            <a:off x="7092950" y="4076700"/>
            <a:ext cx="121285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pl-PL">
                <a:solidFill>
                  <a:srgbClr val="000000"/>
                </a:solidFill>
              </a:rPr>
              <a:t>1. paruje</a:t>
            </a:r>
          </a:p>
        </p:txBody>
      </p:sp>
      <p:sp>
        <p:nvSpPr>
          <p:cNvPr id="7" name="Rectangle 8"/>
          <p:cNvSpPr>
            <a:spLocks noChangeArrowheads="1"/>
          </p:cNvSpPr>
          <p:nvPr/>
        </p:nvSpPr>
        <p:spPr bwMode="auto">
          <a:xfrm>
            <a:off x="6300788" y="2998788"/>
            <a:ext cx="2443162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pl-PL">
                <a:solidFill>
                  <a:srgbClr val="000000"/>
                </a:solidFill>
              </a:rPr>
              <a:t>2. powstają chmury</a:t>
            </a:r>
          </a:p>
        </p:txBody>
      </p:sp>
      <p:sp>
        <p:nvSpPr>
          <p:cNvPr id="8" name="Rectangle 9"/>
          <p:cNvSpPr>
            <a:spLocks noChangeArrowheads="1"/>
          </p:cNvSpPr>
          <p:nvPr/>
        </p:nvSpPr>
        <p:spPr bwMode="auto">
          <a:xfrm>
            <a:off x="1258888" y="3429000"/>
            <a:ext cx="213995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pl-PL">
                <a:solidFill>
                  <a:srgbClr val="000000"/>
                </a:solidFill>
              </a:rPr>
              <a:t>5. opady deszczu</a:t>
            </a:r>
          </a:p>
        </p:txBody>
      </p:sp>
      <p:sp>
        <p:nvSpPr>
          <p:cNvPr id="9" name="Rectangle 10"/>
          <p:cNvSpPr>
            <a:spLocks noChangeArrowheads="1"/>
          </p:cNvSpPr>
          <p:nvPr/>
        </p:nvSpPr>
        <p:spPr bwMode="auto">
          <a:xfrm>
            <a:off x="4716463" y="1844675"/>
            <a:ext cx="180975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pl-PL">
                <a:solidFill>
                  <a:srgbClr val="000000"/>
                </a:solidFill>
              </a:rPr>
              <a:t>3. schłodzenie</a:t>
            </a:r>
          </a:p>
        </p:txBody>
      </p:sp>
      <p:sp>
        <p:nvSpPr>
          <p:cNvPr id="10" name="Rectangle 11"/>
          <p:cNvSpPr>
            <a:spLocks noChangeArrowheads="1"/>
          </p:cNvSpPr>
          <p:nvPr/>
        </p:nvSpPr>
        <p:spPr bwMode="auto">
          <a:xfrm>
            <a:off x="2843213" y="1773238"/>
            <a:ext cx="1658937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pl-PL">
                <a:solidFill>
                  <a:srgbClr val="000000"/>
                </a:solidFill>
              </a:rPr>
              <a:t>4. skraplanie</a:t>
            </a:r>
          </a:p>
        </p:txBody>
      </p:sp>
      <p:sp>
        <p:nvSpPr>
          <p:cNvPr id="11" name="Rectangle 12"/>
          <p:cNvSpPr>
            <a:spLocks noChangeArrowheads="1"/>
          </p:cNvSpPr>
          <p:nvPr/>
        </p:nvSpPr>
        <p:spPr bwMode="auto">
          <a:xfrm>
            <a:off x="2051050" y="4221163"/>
            <a:ext cx="2881313" cy="641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pl-PL">
                <a:solidFill>
                  <a:srgbClr val="000000"/>
                </a:solidFill>
              </a:rPr>
              <a:t>6. Wpływa do zbiorników wodnych,</a:t>
            </a:r>
          </a:p>
        </p:txBody>
      </p:sp>
      <p:sp>
        <p:nvSpPr>
          <p:cNvPr id="12" name="Rectangle 13"/>
          <p:cNvSpPr>
            <a:spLocks noChangeArrowheads="1"/>
          </p:cNvSpPr>
          <p:nvPr/>
        </p:nvSpPr>
        <p:spPr bwMode="auto">
          <a:xfrm>
            <a:off x="827088" y="5373688"/>
            <a:ext cx="2520950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pl-PL">
                <a:solidFill>
                  <a:srgbClr val="000000"/>
                </a:solidFill>
              </a:rPr>
              <a:t>6. wsiąka w ziemię.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/>
      <p:bldP spid="7" grpId="0"/>
      <p:bldP spid="9" grpId="0"/>
      <p:bldP spid="11" grpId="0"/>
      <p:bldP spid="12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pl-PL" dirty="0" smtClean="0"/>
              <a:t>Wodę potrzebują do życia :</a:t>
            </a:r>
          </a:p>
        </p:txBody>
      </p:sp>
      <p:graphicFrame>
        <p:nvGraphicFramePr>
          <p:cNvPr id="8221" name="Group 29"/>
          <p:cNvGraphicFramePr>
            <a:graphicFrameLocks noGrp="1"/>
          </p:cNvGraphicFramePr>
          <p:nvPr>
            <p:ph idx="1"/>
          </p:nvPr>
        </p:nvGraphicFramePr>
        <p:xfrm>
          <a:off x="457200" y="1600200"/>
          <a:ext cx="8229600" cy="4572318"/>
        </p:xfrm>
        <a:graphic>
          <a:graphicData uri="http://schemas.openxmlformats.org/drawingml/2006/table">
            <a:tbl>
              <a:tblPr/>
              <a:tblGrid>
                <a:gridCol w="2743200"/>
                <a:gridCol w="2743200"/>
                <a:gridCol w="2743200"/>
              </a:tblGrid>
              <a:tr h="150812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120000"/>
                        <a:buFontTx/>
                        <a:buNone/>
                        <a:tabLst/>
                      </a:pPr>
                      <a:r>
                        <a:rPr kumimoji="0" lang="pl-PL" sz="2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itchFamily="34" charset="0"/>
                          <a:cs typeface="Arial" charset="0"/>
                        </a:rPr>
                        <a:t>ludzie</a:t>
                      </a:r>
                    </a:p>
                  </a:txBody>
                  <a:tcPr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 flip="none" rotWithShape="1">
                      <a:gsLst>
                        <a:gs pos="36000">
                          <a:schemeClr val="bg2">
                            <a:lumMod val="75000"/>
                            <a:alpha val="41000"/>
                          </a:schemeClr>
                        </a:gs>
                        <a:gs pos="100000">
                          <a:srgbClr val="00B0F0">
                            <a:alpha val="66000"/>
                          </a:srgbClr>
                        </a:gs>
                        <a:gs pos="75000">
                          <a:srgbClr val="0087E6"/>
                        </a:gs>
                        <a:gs pos="100000">
                          <a:srgbClr val="005CBF"/>
                        </a:gs>
                      </a:gsLst>
                      <a:lin ang="5400000" scaled="0"/>
                      <a:tileRect/>
                    </a:gra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120000"/>
                        <a:buFontTx/>
                        <a:buNone/>
                        <a:tabLst/>
                      </a:pPr>
                      <a:r>
                        <a:rPr kumimoji="0" lang="pl-PL" sz="2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itchFamily="34" charset="0"/>
                          <a:cs typeface="Arial" charset="0"/>
                        </a:rPr>
                        <a:t>zwierzęta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 flip="none" rotWithShape="1">
                      <a:gsLst>
                        <a:gs pos="36000">
                          <a:schemeClr val="bg2">
                            <a:lumMod val="75000"/>
                            <a:alpha val="41000"/>
                          </a:schemeClr>
                        </a:gs>
                        <a:gs pos="100000">
                          <a:srgbClr val="00B0F0">
                            <a:alpha val="66000"/>
                          </a:srgbClr>
                        </a:gs>
                        <a:gs pos="75000">
                          <a:srgbClr val="0087E6"/>
                        </a:gs>
                        <a:gs pos="100000">
                          <a:srgbClr val="005CBF"/>
                        </a:gs>
                      </a:gsLst>
                      <a:lin ang="5400000" scaled="0"/>
                      <a:tileRect/>
                    </a:gra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120000"/>
                        <a:buFontTx/>
                        <a:buNone/>
                        <a:tabLst/>
                      </a:pPr>
                      <a:r>
                        <a:rPr kumimoji="0" lang="pl-PL" sz="2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itchFamily="34" charset="0"/>
                          <a:cs typeface="Arial" charset="0"/>
                        </a:rPr>
                        <a:t>rośliny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 flip="none" rotWithShape="1">
                      <a:gsLst>
                        <a:gs pos="36000">
                          <a:schemeClr val="bg2">
                            <a:lumMod val="75000"/>
                            <a:alpha val="41000"/>
                          </a:schemeClr>
                        </a:gs>
                        <a:gs pos="100000">
                          <a:srgbClr val="00B0F0">
                            <a:alpha val="66000"/>
                          </a:srgbClr>
                        </a:gs>
                        <a:gs pos="75000">
                          <a:srgbClr val="0087E6"/>
                        </a:gs>
                        <a:gs pos="100000">
                          <a:srgbClr val="005CBF"/>
                        </a:gs>
                      </a:gsLst>
                      <a:lin ang="5400000" scaled="0"/>
                      <a:tileRect/>
                    </a:gradFill>
                  </a:tcPr>
                </a:tc>
              </a:tr>
              <a:tr h="150971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120000"/>
                        <a:buFontTx/>
                        <a:buNone/>
                        <a:tabLst/>
                      </a:pPr>
                      <a:r>
                        <a:rPr kumimoji="0" lang="pl-PL" sz="2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itchFamily="34" charset="0"/>
                          <a:cs typeface="Arial" charset="0"/>
                        </a:rPr>
                        <a:t>woda podtrzymuje funkcje życiowe</a:t>
                      </a:r>
                    </a:p>
                  </a:txBody>
                  <a:tcPr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 flip="none" rotWithShape="1">
                      <a:gsLst>
                        <a:gs pos="36000">
                          <a:schemeClr val="bg2">
                            <a:lumMod val="75000"/>
                            <a:alpha val="41000"/>
                          </a:schemeClr>
                        </a:gs>
                        <a:gs pos="100000">
                          <a:srgbClr val="00B0F0">
                            <a:alpha val="66000"/>
                          </a:srgbClr>
                        </a:gs>
                        <a:gs pos="75000">
                          <a:srgbClr val="0087E6"/>
                        </a:gs>
                        <a:gs pos="100000">
                          <a:srgbClr val="005CBF"/>
                        </a:gs>
                      </a:gsLst>
                      <a:lin ang="5400000" scaled="0"/>
                      <a:tileRect/>
                    </a:gra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120000"/>
                        <a:buFontTx/>
                        <a:buNone/>
                        <a:tabLst/>
                      </a:pPr>
                      <a:r>
                        <a:rPr kumimoji="0" lang="pl-PL" sz="2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itchFamily="34" charset="0"/>
                          <a:cs typeface="Arial" charset="0"/>
                        </a:rPr>
                        <a:t>woda podtrzymuje jej funkcje życiowe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 flip="none" rotWithShape="1">
                      <a:gsLst>
                        <a:gs pos="36000">
                          <a:schemeClr val="bg2">
                            <a:lumMod val="75000"/>
                            <a:alpha val="41000"/>
                          </a:schemeClr>
                        </a:gs>
                        <a:gs pos="100000">
                          <a:srgbClr val="00B0F0">
                            <a:alpha val="66000"/>
                          </a:srgbClr>
                        </a:gs>
                        <a:gs pos="75000">
                          <a:srgbClr val="0087E6"/>
                        </a:gs>
                        <a:gs pos="100000">
                          <a:srgbClr val="005CBF"/>
                        </a:gs>
                      </a:gsLst>
                      <a:lin ang="5400000" scaled="0"/>
                      <a:tileRect/>
                    </a:gra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120000"/>
                        <a:buFontTx/>
                        <a:buNone/>
                        <a:tabLst/>
                      </a:pPr>
                      <a:r>
                        <a:rPr kumimoji="0" lang="pl-PL" sz="2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itchFamily="34" charset="0"/>
                          <a:cs typeface="Arial" charset="0"/>
                        </a:rPr>
                        <a:t>do produkowania sobie pokarmu 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 flip="none" rotWithShape="1">
                      <a:gsLst>
                        <a:gs pos="36000">
                          <a:schemeClr val="bg2">
                            <a:lumMod val="75000"/>
                            <a:alpha val="41000"/>
                          </a:schemeClr>
                        </a:gs>
                        <a:gs pos="100000">
                          <a:srgbClr val="00B0F0">
                            <a:alpha val="66000"/>
                          </a:srgbClr>
                        </a:gs>
                        <a:gs pos="75000">
                          <a:srgbClr val="0087E6"/>
                        </a:gs>
                        <a:gs pos="100000">
                          <a:srgbClr val="005CBF"/>
                        </a:gs>
                      </a:gsLst>
                      <a:lin ang="5400000" scaled="0"/>
                      <a:tileRect/>
                    </a:gradFill>
                  </a:tcPr>
                </a:tc>
              </a:tr>
              <a:tr h="150812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120000"/>
                        <a:buFontTx/>
                        <a:buNone/>
                        <a:tabLst/>
                      </a:pPr>
                      <a:r>
                        <a:rPr kumimoji="0" lang="pl-PL" sz="2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itchFamily="34" charset="0"/>
                          <a:cs typeface="Arial" charset="0"/>
                        </a:rPr>
                        <a:t>do produkowania żywności, 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120000"/>
                        <a:buFontTx/>
                        <a:buNone/>
                        <a:tabLst/>
                      </a:pPr>
                      <a:r>
                        <a:rPr kumimoji="0" lang="pl-PL" sz="2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itchFamily="34" charset="0"/>
                          <a:cs typeface="Arial" charset="0"/>
                        </a:rPr>
                        <a:t>w przemyśle,</a:t>
                      </a:r>
                    </a:p>
                  </a:txBody>
                  <a:tcPr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 flip="none" rotWithShape="1">
                      <a:gsLst>
                        <a:gs pos="36000">
                          <a:schemeClr val="bg2">
                            <a:lumMod val="75000"/>
                            <a:alpha val="41000"/>
                          </a:schemeClr>
                        </a:gs>
                        <a:gs pos="100000">
                          <a:srgbClr val="00B0F0">
                            <a:alpha val="66000"/>
                          </a:srgbClr>
                        </a:gs>
                        <a:gs pos="75000">
                          <a:srgbClr val="0087E6"/>
                        </a:gs>
                        <a:gs pos="100000">
                          <a:srgbClr val="005CBF"/>
                        </a:gs>
                      </a:gsLst>
                      <a:lin ang="5400000" scaled="0"/>
                      <a:tileRect/>
                    </a:gra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120000"/>
                        <a:buFontTx/>
                        <a:buNone/>
                        <a:tabLst/>
                      </a:pPr>
                      <a:r>
                        <a:rPr kumimoji="0" lang="pl-PL" sz="2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itchFamily="34" charset="0"/>
                          <a:cs typeface="Arial" charset="0"/>
                        </a:rPr>
                        <a:t>jest środowiskiem życia dla niektórych gatunków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 flip="none" rotWithShape="1">
                      <a:gsLst>
                        <a:gs pos="36000">
                          <a:schemeClr val="bg2">
                            <a:lumMod val="75000"/>
                            <a:alpha val="41000"/>
                          </a:schemeClr>
                        </a:gs>
                        <a:gs pos="100000">
                          <a:srgbClr val="00B0F0">
                            <a:alpha val="66000"/>
                          </a:srgbClr>
                        </a:gs>
                        <a:gs pos="75000">
                          <a:srgbClr val="0087E6"/>
                        </a:gs>
                        <a:gs pos="100000">
                          <a:srgbClr val="005CBF"/>
                        </a:gs>
                      </a:gsLst>
                      <a:lin ang="5400000" scaled="0"/>
                      <a:tileRect/>
                    </a:gra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120000"/>
                        <a:buFontTx/>
                        <a:buNone/>
                        <a:tabLst/>
                      </a:pPr>
                      <a:r>
                        <a:rPr kumimoji="0" lang="pl-PL" sz="2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itchFamily="34" charset="0"/>
                          <a:cs typeface="Arial" charset="0"/>
                        </a:rPr>
                        <a:t>jest środowiskiem życia dla niektórych gatunków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 flip="none" rotWithShape="1">
                      <a:gsLst>
                        <a:gs pos="36000">
                          <a:schemeClr val="bg2">
                            <a:lumMod val="75000"/>
                            <a:alpha val="41000"/>
                          </a:schemeClr>
                        </a:gs>
                        <a:gs pos="100000">
                          <a:srgbClr val="00B0F0">
                            <a:alpha val="66000"/>
                          </a:srgbClr>
                        </a:gs>
                        <a:gs pos="75000">
                          <a:srgbClr val="0087E6"/>
                        </a:gs>
                        <a:gs pos="100000">
                          <a:srgbClr val="005CBF"/>
                        </a:gs>
                      </a:gsLst>
                      <a:lin ang="5400000" scaled="0"/>
                      <a:tileRect/>
                    </a:gradFill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3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026" name="Object 6"/>
          <p:cNvGraphicFramePr>
            <a:graphicFrameLocks noChangeAspect="1"/>
          </p:cNvGraphicFramePr>
          <p:nvPr>
            <p:ph type="chart" idx="1"/>
          </p:nvPr>
        </p:nvGraphicFramePr>
        <p:xfrm>
          <a:off x="0" y="881063"/>
          <a:ext cx="9144000" cy="5976937"/>
        </p:xfrm>
        <a:graphic>
          <a:graphicData uri="http://schemas.openxmlformats.org/presentationml/2006/ole">
            <p:oleObj spid="_x0000_s1026" name="Wykres" r:id="rId4" imgW="8229687" imgH="4524357" progId="MSGraph.Chart.8">
              <p:embed followColorScheme="full"/>
            </p:oleObj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pl-PL" dirty="0" smtClean="0">
                <a:solidFill>
                  <a:srgbClr val="FFFF00"/>
                </a:solidFill>
              </a:rPr>
              <a:t>Jak oszczędzam wodę?</a:t>
            </a:r>
          </a:p>
        </p:txBody>
      </p:sp>
      <p:sp>
        <p:nvSpPr>
          <p:cNvPr id="1331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>
              <a:lnSpc>
                <a:spcPct val="90000"/>
              </a:lnSpc>
              <a:defRPr/>
            </a:pPr>
            <a:r>
              <a:rPr lang="pl-PL" smtClean="0"/>
              <a:t>Mam wodomierz i kontroluję zużycie wody</a:t>
            </a:r>
          </a:p>
          <a:p>
            <a:pPr eaLnBrk="1" hangingPunct="1">
              <a:lnSpc>
                <a:spcPct val="90000"/>
              </a:lnSpc>
              <a:defRPr/>
            </a:pPr>
            <a:r>
              <a:rPr lang="pl-PL" smtClean="0"/>
              <a:t>Sprawdzam armaturę</a:t>
            </a:r>
          </a:p>
          <a:p>
            <a:pPr eaLnBrk="1" hangingPunct="1">
              <a:lnSpc>
                <a:spcPct val="90000"/>
              </a:lnSpc>
              <a:defRPr/>
            </a:pPr>
            <a:r>
              <a:rPr lang="pl-PL" smtClean="0"/>
              <a:t>Biorę prysznic</a:t>
            </a:r>
          </a:p>
          <a:p>
            <a:pPr eaLnBrk="1" hangingPunct="1">
              <a:lnSpc>
                <a:spcPct val="90000"/>
              </a:lnSpc>
              <a:defRPr/>
            </a:pPr>
            <a:r>
              <a:rPr lang="pl-PL" smtClean="0"/>
              <a:t>Zakręcam kran, gdy szczotkuję zęby</a:t>
            </a:r>
          </a:p>
          <a:p>
            <a:pPr eaLnBrk="1" hangingPunct="1">
              <a:lnSpc>
                <a:spcPct val="90000"/>
              </a:lnSpc>
              <a:defRPr/>
            </a:pPr>
            <a:r>
              <a:rPr lang="pl-PL" smtClean="0"/>
              <a:t>Mam zmywarkę</a:t>
            </a:r>
          </a:p>
          <a:p>
            <a:pPr eaLnBrk="1" hangingPunct="1">
              <a:lnSpc>
                <a:spcPct val="90000"/>
              </a:lnSpc>
              <a:defRPr/>
            </a:pPr>
            <a:r>
              <a:rPr lang="pl-PL" smtClean="0"/>
              <a:t>Mam wodooszczędną toaletę</a:t>
            </a:r>
          </a:p>
          <a:p>
            <a:pPr eaLnBrk="1" hangingPunct="1">
              <a:lnSpc>
                <a:spcPct val="90000"/>
              </a:lnSpc>
              <a:defRPr/>
            </a:pPr>
            <a:r>
              <a:rPr lang="pl-PL" smtClean="0"/>
              <a:t>Myję auto w myjni z zamkniętym obiegiem </a:t>
            </a:r>
          </a:p>
          <a:p>
            <a:pPr algn="r" eaLnBrk="1" hangingPunct="1">
              <a:lnSpc>
                <a:spcPct val="90000"/>
              </a:lnSpc>
              <a:buFontTx/>
              <a:buNone/>
              <a:defRPr/>
            </a:pPr>
            <a:r>
              <a:rPr lang="pl-PL" smtClean="0"/>
              <a:t>A Ty, Jak oszczędzasz wodę?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3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292100"/>
            <a:ext cx="8229600" cy="760413"/>
          </a:xfrm>
        </p:spPr>
        <p:txBody>
          <a:bodyPr/>
          <a:lstStyle/>
          <a:p>
            <a:pPr eaLnBrk="1" hangingPunct="1">
              <a:defRPr/>
            </a:pPr>
            <a:r>
              <a:rPr lang="pl-PL" sz="4000" dirty="0" smtClean="0">
                <a:solidFill>
                  <a:srgbClr val="FFFF00"/>
                </a:solidFill>
              </a:rPr>
              <a:t>Doświadczenie</a:t>
            </a:r>
          </a:p>
        </p:txBody>
      </p:sp>
      <p:graphicFrame>
        <p:nvGraphicFramePr>
          <p:cNvPr id="14340" name="Object 4"/>
          <p:cNvGraphicFramePr>
            <a:graphicFrameLocks noChangeAspect="1"/>
          </p:cNvGraphicFramePr>
          <p:nvPr>
            <p:ph sz="quarter" idx="2"/>
          </p:nvPr>
        </p:nvGraphicFramePr>
        <p:xfrm>
          <a:off x="1774825" y="3573463"/>
          <a:ext cx="4657725" cy="3121025"/>
        </p:xfrm>
        <a:graphic>
          <a:graphicData uri="http://schemas.openxmlformats.org/presentationml/2006/ole">
            <p:oleObj spid="_x0000_s2050" name="Wykres" r:id="rId4" imgW="6095928" imgH="4084344" progId="MSGraph.Chart.8">
              <p:embed followColorScheme="full"/>
            </p:oleObj>
          </a:graphicData>
        </a:graphic>
      </p:graphicFrame>
      <p:sp>
        <p:nvSpPr>
          <p:cNvPr id="14339" name="Rectangle 3"/>
          <p:cNvSpPr>
            <a:spLocks noGrp="1" noChangeArrowheads="1"/>
          </p:cNvSpPr>
          <p:nvPr>
            <p:ph type="body" sz="half" idx="3"/>
          </p:nvPr>
        </p:nvSpPr>
        <p:spPr>
          <a:xfrm>
            <a:off x="395288" y="1052513"/>
            <a:ext cx="8229600" cy="1584325"/>
          </a:xfrm>
        </p:spPr>
        <p:txBody>
          <a:bodyPr/>
          <a:lstStyle/>
          <a:p>
            <a:pPr eaLnBrk="1" hangingPunct="1">
              <a:buFontTx/>
              <a:buNone/>
              <a:defRPr/>
            </a:pPr>
            <a:r>
              <a:rPr lang="pl-PL" sz="2800" dirty="0" smtClean="0"/>
              <a:t>Odmierz 1 litr, pół litra, ćwierć litra wody Porównaj </a:t>
            </a:r>
          </a:p>
          <a:p>
            <a:pPr eaLnBrk="1" hangingPunct="1">
              <a:buFontTx/>
              <a:buNone/>
              <a:defRPr/>
            </a:pPr>
            <a:r>
              <a:rPr lang="pl-PL" sz="2800" dirty="0" smtClean="0"/>
              <a:t>pojemności. Gdzie jest najwięcej, gdzie jest </a:t>
            </a:r>
          </a:p>
          <a:p>
            <a:pPr eaLnBrk="1" hangingPunct="1">
              <a:buFontTx/>
              <a:buNone/>
              <a:defRPr/>
            </a:pPr>
            <a:r>
              <a:rPr lang="pl-PL" sz="2800" dirty="0" smtClean="0"/>
              <a:t>najmniej? </a:t>
            </a:r>
          </a:p>
        </p:txBody>
      </p:sp>
      <p:sp>
        <p:nvSpPr>
          <p:cNvPr id="14343" name="Rectangle 7"/>
          <p:cNvSpPr>
            <a:spLocks noChangeArrowheads="1"/>
          </p:cNvSpPr>
          <p:nvPr/>
        </p:nvSpPr>
        <p:spPr bwMode="auto">
          <a:xfrm>
            <a:off x="827088" y="2708275"/>
            <a:ext cx="7273925" cy="482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lnSpc>
                <a:spcPct val="80000"/>
              </a:lnSpc>
              <a:spcBef>
                <a:spcPct val="20000"/>
              </a:spcBef>
              <a:buClr>
                <a:schemeClr val="hlink"/>
              </a:buClr>
              <a:buSzPct val="120000"/>
              <a:defRPr/>
            </a:pPr>
            <a:r>
              <a:rPr lang="pl-PL" sz="3200">
                <a:effectLst>
                  <a:outerShdw blurRad="38100" dist="38100" dir="2700000" algn="tl">
                    <a:srgbClr val="000000"/>
                  </a:outerShdw>
                </a:effectLst>
              </a:rPr>
              <a:t>litr     &gt;  pół litra    &gt;   ćwierć litra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43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43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43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43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1433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1433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1433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1433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143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143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143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143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338" grpId="0"/>
      <p:bldOleChart spid="14340" grpId="0"/>
      <p:bldP spid="14339" grpId="0" build="p"/>
      <p:bldP spid="14343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pl-PL" dirty="0" smtClean="0">
                <a:solidFill>
                  <a:srgbClr val="FFFF00"/>
                </a:solidFill>
              </a:rPr>
              <a:t>Sprawdź</a:t>
            </a:r>
            <a:r>
              <a:rPr lang="pl-PL" dirty="0" smtClean="0"/>
              <a:t>:</a:t>
            </a:r>
          </a:p>
        </p:txBody>
      </p:sp>
      <p:sp>
        <p:nvSpPr>
          <p:cNvPr id="1536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>
              <a:lnSpc>
                <a:spcPct val="80000"/>
              </a:lnSpc>
              <a:defRPr/>
            </a:pPr>
            <a:r>
              <a:rPr lang="pl-PL" smtClean="0"/>
              <a:t>Wlej 1 litr wody do:</a:t>
            </a:r>
          </a:p>
          <a:p>
            <a:pPr eaLnBrk="1" hangingPunct="1">
              <a:lnSpc>
                <a:spcPct val="80000"/>
              </a:lnSpc>
              <a:defRPr/>
            </a:pPr>
            <a:r>
              <a:rPr lang="pl-PL" smtClean="0"/>
              <a:t>butelki, </a:t>
            </a:r>
          </a:p>
          <a:p>
            <a:pPr eaLnBrk="1" hangingPunct="1">
              <a:lnSpc>
                <a:spcPct val="80000"/>
              </a:lnSpc>
              <a:defRPr/>
            </a:pPr>
            <a:r>
              <a:rPr lang="pl-PL" smtClean="0"/>
              <a:t>garnka</a:t>
            </a:r>
          </a:p>
          <a:p>
            <a:pPr eaLnBrk="1" hangingPunct="1">
              <a:lnSpc>
                <a:spcPct val="80000"/>
              </a:lnSpc>
              <a:defRPr/>
            </a:pPr>
            <a:r>
              <a:rPr lang="pl-PL" smtClean="0"/>
              <a:t>miski </a:t>
            </a:r>
          </a:p>
          <a:p>
            <a:pPr eaLnBrk="1" hangingPunct="1">
              <a:lnSpc>
                <a:spcPct val="80000"/>
              </a:lnSpc>
              <a:defRPr/>
            </a:pPr>
            <a:r>
              <a:rPr lang="pl-PL" smtClean="0"/>
              <a:t>Gdzie jest najwięcej wody? Dlaczego tak uważasz?</a:t>
            </a:r>
          </a:p>
          <a:p>
            <a:pPr eaLnBrk="1" hangingPunct="1">
              <a:lnSpc>
                <a:spcPct val="80000"/>
              </a:lnSpc>
              <a:defRPr/>
            </a:pPr>
            <a:endParaRPr lang="pl-PL" smtClean="0"/>
          </a:p>
          <a:p>
            <a:pPr algn="ctr" eaLnBrk="1" hangingPunct="1">
              <a:lnSpc>
                <a:spcPct val="80000"/>
              </a:lnSpc>
              <a:buFontTx/>
              <a:buNone/>
              <a:defRPr/>
            </a:pPr>
            <a:r>
              <a:rPr lang="pl-PL" smtClean="0"/>
              <a:t>Butelka  =  garnek = miska</a:t>
            </a:r>
          </a:p>
          <a:p>
            <a:pPr algn="ctr" eaLnBrk="1" hangingPunct="1">
              <a:lnSpc>
                <a:spcPct val="80000"/>
              </a:lnSpc>
              <a:buFontTx/>
              <a:buNone/>
              <a:defRPr/>
            </a:pPr>
            <a:r>
              <a:rPr lang="pl-PL" smtClean="0"/>
              <a:t>1l    =     1l     =     1l 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53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53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536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536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536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536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536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536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536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536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1536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1536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1536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1536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363" grpId="0" build="p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algn="ctr" eaLnBrk="1" hangingPunct="1">
              <a:defRPr/>
            </a:pPr>
            <a:r>
              <a:rPr lang="pl-PL" dirty="0" smtClean="0">
                <a:solidFill>
                  <a:srgbClr val="FFFF00"/>
                </a:solidFill>
              </a:rPr>
              <a:t>Robimy sok </a:t>
            </a:r>
            <a:r>
              <a:rPr lang="pl-PL" i="1" dirty="0" smtClean="0">
                <a:solidFill>
                  <a:schemeClr val="accent6">
                    <a:lumMod val="40000"/>
                    <a:lumOff val="60000"/>
                  </a:schemeClr>
                </a:solidFill>
              </a:rPr>
              <a:t>„Samo zdrowie”</a:t>
            </a:r>
          </a:p>
        </p:txBody>
      </p:sp>
      <p:sp>
        <p:nvSpPr>
          <p:cNvPr id="1638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algn="ctr" eaLnBrk="1" hangingPunct="1">
              <a:buFontTx/>
              <a:buNone/>
              <a:defRPr/>
            </a:pPr>
            <a:r>
              <a:rPr lang="pl-PL" u="sng" dirty="0" smtClean="0">
                <a:solidFill>
                  <a:schemeClr val="bg2">
                    <a:lumMod val="20000"/>
                    <a:lumOff val="80000"/>
                  </a:schemeClr>
                </a:solidFill>
              </a:rPr>
              <a:t>Składniki na jedną szklankę soku:</a:t>
            </a:r>
            <a:endParaRPr lang="pl-PL" dirty="0" smtClean="0">
              <a:solidFill>
                <a:schemeClr val="bg2">
                  <a:lumMod val="20000"/>
                  <a:lumOff val="80000"/>
                </a:schemeClr>
              </a:solidFill>
            </a:endParaRPr>
          </a:p>
          <a:p>
            <a:pPr eaLnBrk="1" hangingPunct="1">
              <a:defRPr/>
            </a:pPr>
            <a:r>
              <a:rPr lang="pl-PL" dirty="0" smtClean="0"/>
              <a:t>- 2 średniej wielkości buraki</a:t>
            </a:r>
          </a:p>
          <a:p>
            <a:pPr eaLnBrk="1" hangingPunct="1">
              <a:defRPr/>
            </a:pPr>
            <a:r>
              <a:rPr lang="pl-PL" dirty="0" smtClean="0"/>
              <a:t>- 1 jabłko </a:t>
            </a:r>
          </a:p>
          <a:p>
            <a:pPr eaLnBrk="1" hangingPunct="1">
              <a:defRPr/>
            </a:pPr>
            <a:endParaRPr lang="pl-PL" dirty="0" smtClean="0"/>
          </a:p>
          <a:p>
            <a:pPr eaLnBrk="1" hangingPunct="1">
              <a:buFontTx/>
              <a:buNone/>
              <a:defRPr/>
            </a:pPr>
            <a:endParaRPr lang="pl-PL" dirty="0" smtClean="0"/>
          </a:p>
        </p:txBody>
      </p:sp>
      <p:pic>
        <p:nvPicPr>
          <p:cNvPr id="13316" name="Obraz 545"/>
          <p:cNvPicPr>
            <a:picLocks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859338" y="2997200"/>
            <a:ext cx="2735262" cy="32131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pl-PL" u="sng" dirty="0" smtClean="0">
                <a:solidFill>
                  <a:srgbClr val="FFFF00"/>
                </a:solidFill>
              </a:rPr>
              <a:t>wykonanie: </a:t>
            </a:r>
            <a:r>
              <a:rPr lang="pl-PL" dirty="0" smtClean="0">
                <a:solidFill>
                  <a:srgbClr val="FFFF00"/>
                </a:solidFill>
              </a:rPr>
              <a:t> </a:t>
            </a:r>
          </a:p>
        </p:txBody>
      </p:sp>
      <p:sp>
        <p:nvSpPr>
          <p:cNvPr id="17412" name="Rectangle 4"/>
          <p:cNvSpPr>
            <a:spLocks noGrp="1" noChangeArrowheads="1"/>
          </p:cNvSpPr>
          <p:nvPr>
            <p:ph type="body" sz="half" idx="1"/>
          </p:nvPr>
        </p:nvSpPr>
        <p:spPr>
          <a:xfrm>
            <a:off x="457200" y="1905000"/>
            <a:ext cx="3827463" cy="4114800"/>
          </a:xfrm>
        </p:spPr>
        <p:txBody>
          <a:bodyPr/>
          <a:lstStyle/>
          <a:p>
            <a:pPr marL="533400" indent="-533400" algn="ctr" eaLnBrk="1" hangingPunct="1">
              <a:buFontTx/>
              <a:buNone/>
              <a:defRPr/>
            </a:pPr>
            <a:r>
              <a:rPr lang="pl-PL" dirty="0" smtClean="0"/>
              <a:t>Buraki obrać ze skórki, </a:t>
            </a:r>
          </a:p>
          <a:p>
            <a:pPr marL="533400" indent="-533400" algn="ctr" eaLnBrk="1" hangingPunct="1">
              <a:buFontTx/>
              <a:buNone/>
              <a:defRPr/>
            </a:pPr>
            <a:r>
              <a:rPr lang="pl-PL" dirty="0" smtClean="0"/>
              <a:t>umyć pokroić na </a:t>
            </a:r>
          </a:p>
          <a:p>
            <a:pPr marL="533400" indent="-533400" algn="ctr" eaLnBrk="1" hangingPunct="1">
              <a:buFontTx/>
              <a:buNone/>
              <a:defRPr/>
            </a:pPr>
            <a:r>
              <a:rPr lang="pl-PL" dirty="0" smtClean="0"/>
              <a:t>mniejsze kawałki tak, </a:t>
            </a:r>
          </a:p>
          <a:p>
            <a:pPr marL="533400" indent="-533400" algn="ctr" eaLnBrk="1" hangingPunct="1">
              <a:buFontTx/>
              <a:buNone/>
              <a:defRPr/>
            </a:pPr>
            <a:r>
              <a:rPr lang="pl-PL" dirty="0" smtClean="0"/>
              <a:t>by mieściły się do </a:t>
            </a:r>
          </a:p>
          <a:p>
            <a:pPr marL="533400" indent="-533400" algn="ctr" eaLnBrk="1" hangingPunct="1">
              <a:buFontTx/>
              <a:buNone/>
              <a:defRPr/>
            </a:pPr>
            <a:r>
              <a:rPr lang="pl-PL" dirty="0" smtClean="0"/>
              <a:t>sokowirówki.</a:t>
            </a:r>
          </a:p>
        </p:txBody>
      </p:sp>
      <p:pic>
        <p:nvPicPr>
          <p:cNvPr id="14340" name="Obraz 546"/>
          <p:cNvPicPr>
            <a:picLocks noGrp="1" noChangeArrowheads="1"/>
          </p:cNvPicPr>
          <p:nvPr>
            <p:ph type="body" sz="half" idx="2"/>
          </p:nvPr>
        </p:nvPicPr>
        <p:blipFill>
          <a:blip r:embed="rId3" cstate="print"/>
          <a:srcRect/>
          <a:stretch>
            <a:fillRect/>
          </a:stretch>
        </p:blipFill>
        <p:spPr>
          <a:xfrm>
            <a:off x="4500563" y="1628775"/>
            <a:ext cx="4225925" cy="3671888"/>
          </a:xfr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5" name="Rectangle 5"/>
          <p:cNvSpPr>
            <a:spLocks noGrp="1" noChangeArrowheads="1"/>
          </p:cNvSpPr>
          <p:nvPr>
            <p:ph type="body" sz="half" idx="1"/>
          </p:nvPr>
        </p:nvSpPr>
        <p:spPr>
          <a:xfrm>
            <a:off x="0" y="1114425"/>
            <a:ext cx="9144000" cy="4114800"/>
          </a:xfrm>
        </p:spPr>
        <p:txBody>
          <a:bodyPr/>
          <a:lstStyle/>
          <a:p>
            <a:pPr marL="533400" indent="-533400" algn="ctr" eaLnBrk="1" hangingPunct="1">
              <a:buFontTx/>
              <a:buNone/>
              <a:defRPr/>
            </a:pPr>
            <a:r>
              <a:rPr lang="pl-PL" dirty="0" smtClean="0"/>
              <a:t>Jabłko obrać, umyć i podzielić na ósemki.</a:t>
            </a:r>
          </a:p>
        </p:txBody>
      </p:sp>
      <p:pic>
        <p:nvPicPr>
          <p:cNvPr id="15363" name="Obraz 547"/>
          <p:cNvPicPr>
            <a:picLocks noGrp="1" noChangeArrowheads="1"/>
          </p:cNvPicPr>
          <p:nvPr>
            <p:ph type="body" sz="half" idx="2"/>
          </p:nvPr>
        </p:nvPicPr>
        <p:blipFill>
          <a:blip r:embed="rId3" cstate="print"/>
          <a:srcRect/>
          <a:stretch>
            <a:fillRect/>
          </a:stretch>
        </p:blipFill>
        <p:spPr>
          <a:xfrm>
            <a:off x="1619250" y="2044700"/>
            <a:ext cx="5689600" cy="4048125"/>
          </a:xfr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6" name="Rectangle 8"/>
          <p:cNvSpPr>
            <a:spLocks noGrp="1" noChangeArrowheads="1"/>
          </p:cNvSpPr>
          <p:nvPr>
            <p:ph type="body" sz="half" idx="1"/>
          </p:nvPr>
        </p:nvSpPr>
        <p:spPr>
          <a:xfrm>
            <a:off x="0" y="1196975"/>
            <a:ext cx="9144000" cy="4114800"/>
          </a:xfrm>
        </p:spPr>
        <p:txBody>
          <a:bodyPr/>
          <a:lstStyle/>
          <a:p>
            <a:pPr algn="ctr" eaLnBrk="1" hangingPunct="1">
              <a:buFontTx/>
              <a:buNone/>
              <a:defRPr/>
            </a:pPr>
            <a:r>
              <a:rPr lang="pl-PL" dirty="0" smtClean="0"/>
              <a:t>Pokrojone produkty wrzucać do sokowirówki </a:t>
            </a:r>
          </a:p>
        </p:txBody>
      </p:sp>
      <p:pic>
        <p:nvPicPr>
          <p:cNvPr id="16387" name="Obraz 545"/>
          <p:cNvPicPr>
            <a:picLocks noGrp="1" noChangeArrowheads="1"/>
          </p:cNvPicPr>
          <p:nvPr>
            <p:ph type="body" sz="half" idx="2"/>
          </p:nvPr>
        </p:nvPicPr>
        <p:blipFill>
          <a:blip r:embed="rId3" cstate="print"/>
          <a:srcRect/>
          <a:stretch>
            <a:fillRect/>
          </a:stretch>
        </p:blipFill>
        <p:spPr>
          <a:xfrm>
            <a:off x="2484438" y="1844675"/>
            <a:ext cx="4032250" cy="4732338"/>
          </a:xfr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6" name="Rectangle 6"/>
          <p:cNvSpPr>
            <a:spLocks noGrp="1" noChangeArrowheads="1"/>
          </p:cNvSpPr>
          <p:nvPr>
            <p:ph type="body" sz="half" idx="2"/>
          </p:nvPr>
        </p:nvSpPr>
        <p:spPr>
          <a:xfrm>
            <a:off x="0" y="-314325"/>
            <a:ext cx="9144000" cy="2735263"/>
          </a:xfrm>
        </p:spPr>
        <p:txBody>
          <a:bodyPr/>
          <a:lstStyle/>
          <a:p>
            <a:pPr marL="533400" indent="-533400" algn="ctr" eaLnBrk="1" hangingPunct="1">
              <a:buFontTx/>
              <a:buNone/>
              <a:defRPr/>
            </a:pPr>
            <a:endParaRPr lang="pl-PL" dirty="0" smtClean="0"/>
          </a:p>
          <a:p>
            <a:pPr marL="533400" indent="-533400" algn="ctr" eaLnBrk="1" hangingPunct="1">
              <a:buFontTx/>
              <a:buNone/>
              <a:defRPr/>
            </a:pPr>
            <a:endParaRPr lang="pl-PL" dirty="0" smtClean="0"/>
          </a:p>
          <a:p>
            <a:pPr marL="533400" indent="-533400" algn="ctr" eaLnBrk="1" hangingPunct="1">
              <a:buFontTx/>
              <a:buNone/>
              <a:defRPr/>
            </a:pPr>
            <a:endParaRPr lang="pl-PL" dirty="0" smtClean="0"/>
          </a:p>
          <a:p>
            <a:pPr marL="533400" indent="-533400" algn="ctr" eaLnBrk="1" hangingPunct="1">
              <a:buFontTx/>
              <a:buNone/>
              <a:defRPr/>
            </a:pPr>
            <a:r>
              <a:rPr lang="pl-PL" dirty="0" smtClean="0"/>
              <a:t>Sok pij od razu.</a:t>
            </a:r>
          </a:p>
        </p:txBody>
      </p:sp>
      <p:pic>
        <p:nvPicPr>
          <p:cNvPr id="17411" name="Obraz 548"/>
          <p:cNvPicPr>
            <a:picLocks noGrp="1" noChangeArrowheads="1"/>
          </p:cNvPicPr>
          <p:nvPr>
            <p:ph type="body" sz="half" idx="1"/>
          </p:nvPr>
        </p:nvPicPr>
        <p:blipFill>
          <a:blip r:embed="rId3" cstate="print"/>
          <a:srcRect/>
          <a:stretch>
            <a:fillRect/>
          </a:stretch>
        </p:blipFill>
        <p:spPr>
          <a:xfrm>
            <a:off x="1258888" y="1989138"/>
            <a:ext cx="3817937" cy="4589462"/>
          </a:xfrm>
          <a:noFill/>
        </p:spPr>
      </p:pic>
      <p:sp>
        <p:nvSpPr>
          <p:cNvPr id="17412" name="Rectangle 8"/>
          <p:cNvSpPr>
            <a:spLocks noChangeArrowheads="1"/>
          </p:cNvSpPr>
          <p:nvPr/>
        </p:nvSpPr>
        <p:spPr bwMode="auto">
          <a:xfrm>
            <a:off x="5148263" y="2276475"/>
            <a:ext cx="3168650" cy="9239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pPr algn="ctr"/>
            <a:r>
              <a:rPr lang="pl-PL" sz="5400" b="0">
                <a:solidFill>
                  <a:srgbClr val="FFC000"/>
                </a:solidFill>
                <a:latin typeface="Amienne" pitchFamily="82" charset="0"/>
              </a:rPr>
              <a:t>Smacznego!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1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611188" y="333375"/>
            <a:ext cx="8353300" cy="6308725"/>
          </a:xfrm>
        </p:spPr>
        <p:txBody>
          <a:bodyPr/>
          <a:lstStyle/>
          <a:p>
            <a:pPr eaLnBrk="1" hangingPunct="1">
              <a:lnSpc>
                <a:spcPct val="90000"/>
              </a:lnSpc>
              <a:buFontTx/>
              <a:buNone/>
              <a:defRPr/>
            </a:pPr>
            <a:r>
              <a:rPr lang="pl-PL" dirty="0" smtClean="0"/>
              <a:t> </a:t>
            </a:r>
            <a:r>
              <a:rPr lang="pl-PL" smtClean="0"/>
              <a:t>Zdrowy                         </a:t>
            </a:r>
            <a:r>
              <a:rPr lang="pl-PL" smtClean="0"/>
              <a:t> Bez </a:t>
            </a:r>
            <a:r>
              <a:rPr lang="pl-PL" dirty="0" smtClean="0"/>
              <a:t>konserwantów</a:t>
            </a:r>
          </a:p>
          <a:p>
            <a:pPr eaLnBrk="1" hangingPunct="1">
              <a:lnSpc>
                <a:spcPct val="90000"/>
              </a:lnSpc>
              <a:buFontTx/>
              <a:buNone/>
              <a:defRPr/>
            </a:pPr>
            <a:endParaRPr lang="pl-PL" dirty="0" smtClean="0"/>
          </a:p>
          <a:p>
            <a:pPr eaLnBrk="1" hangingPunct="1">
              <a:lnSpc>
                <a:spcPct val="90000"/>
              </a:lnSpc>
              <a:buFontTx/>
              <a:buNone/>
              <a:defRPr/>
            </a:pPr>
            <a:endParaRPr lang="pl-PL" dirty="0" smtClean="0"/>
          </a:p>
          <a:p>
            <a:pPr eaLnBrk="1" hangingPunct="1">
              <a:lnSpc>
                <a:spcPct val="90000"/>
              </a:lnSpc>
              <a:buFontTx/>
              <a:buNone/>
              <a:defRPr/>
            </a:pPr>
            <a:endParaRPr lang="pl-PL" dirty="0" smtClean="0"/>
          </a:p>
          <a:p>
            <a:pPr eaLnBrk="1" hangingPunct="1">
              <a:lnSpc>
                <a:spcPct val="90000"/>
              </a:lnSpc>
              <a:buFontTx/>
              <a:buNone/>
              <a:defRPr/>
            </a:pPr>
            <a:r>
              <a:rPr lang="pl-PL" dirty="0" smtClean="0"/>
              <a:t>Świeży                                  </a:t>
            </a:r>
            <a:r>
              <a:rPr lang="pl-PL" dirty="0" smtClean="0"/>
              <a:t>Taki</a:t>
            </a:r>
            <a:r>
              <a:rPr lang="pl-PL" dirty="0" smtClean="0"/>
              <a:t>, </a:t>
            </a:r>
            <a:r>
              <a:rPr lang="pl-PL" dirty="0" smtClean="0"/>
              <a:t>jaki lubię</a:t>
            </a:r>
            <a:endParaRPr lang="pl-PL" dirty="0" smtClean="0"/>
          </a:p>
          <a:p>
            <a:pPr marL="0" indent="17463" algn="ctr" eaLnBrk="1" hangingPunct="1">
              <a:lnSpc>
                <a:spcPct val="90000"/>
              </a:lnSpc>
              <a:buFontTx/>
              <a:buNone/>
              <a:defRPr/>
            </a:pPr>
            <a:endParaRPr lang="pl-PL" dirty="0" smtClean="0"/>
          </a:p>
          <a:p>
            <a:pPr marL="0" indent="17463" algn="ctr" eaLnBrk="1" hangingPunct="1">
              <a:lnSpc>
                <a:spcPct val="90000"/>
              </a:lnSpc>
              <a:buFontTx/>
              <a:buNone/>
              <a:defRPr/>
            </a:pPr>
            <a:endParaRPr lang="pl-PL" dirty="0" smtClean="0"/>
          </a:p>
          <a:p>
            <a:pPr marL="0" indent="17463" algn="ctr" eaLnBrk="1" hangingPunct="1">
              <a:lnSpc>
                <a:spcPct val="90000"/>
              </a:lnSpc>
              <a:buFontTx/>
              <a:buNone/>
              <a:defRPr/>
            </a:pPr>
            <a:endParaRPr lang="pl-PL" dirty="0" smtClean="0"/>
          </a:p>
          <a:p>
            <a:pPr marL="0" indent="17463" algn="ctr" eaLnBrk="1" hangingPunct="1">
              <a:lnSpc>
                <a:spcPct val="90000"/>
              </a:lnSpc>
              <a:buFontTx/>
              <a:buNone/>
              <a:defRPr/>
            </a:pPr>
            <a:endParaRPr lang="pl-PL" dirty="0" smtClean="0"/>
          </a:p>
          <a:p>
            <a:pPr marL="0" indent="17463" algn="ctr" eaLnBrk="1" hangingPunct="1">
              <a:lnSpc>
                <a:spcPct val="90000"/>
              </a:lnSpc>
              <a:buFontTx/>
              <a:buNone/>
              <a:defRPr/>
            </a:pPr>
            <a:endParaRPr lang="pl-PL" dirty="0" smtClean="0"/>
          </a:p>
          <a:p>
            <a:pPr marL="0" indent="17463" eaLnBrk="1" hangingPunct="1">
              <a:lnSpc>
                <a:spcPct val="90000"/>
              </a:lnSpc>
              <a:buFontTx/>
              <a:buNone/>
              <a:defRPr/>
            </a:pPr>
            <a:r>
              <a:rPr lang="pl-PL" dirty="0" smtClean="0"/>
              <a:t> </a:t>
            </a:r>
            <a:r>
              <a:rPr lang="pl-PL" dirty="0" smtClean="0"/>
              <a:t>               Znam </a:t>
            </a:r>
            <a:r>
              <a:rPr lang="pl-PL" dirty="0" smtClean="0"/>
              <a:t>zawartość</a:t>
            </a:r>
          </a:p>
          <a:p>
            <a:pPr eaLnBrk="1" hangingPunct="1">
              <a:lnSpc>
                <a:spcPct val="90000"/>
              </a:lnSpc>
              <a:buFontTx/>
              <a:buNone/>
              <a:defRPr/>
            </a:pPr>
            <a:endParaRPr lang="pl-PL" dirty="0" smtClean="0"/>
          </a:p>
          <a:p>
            <a:pPr eaLnBrk="1" hangingPunct="1">
              <a:lnSpc>
                <a:spcPct val="90000"/>
              </a:lnSpc>
              <a:buFontTx/>
              <a:buNone/>
              <a:defRPr/>
            </a:pPr>
            <a:endParaRPr lang="pl-PL" dirty="0" smtClean="0"/>
          </a:p>
        </p:txBody>
      </p:sp>
      <p:sp>
        <p:nvSpPr>
          <p:cNvPr id="18435" name="AutoShape 5" descr="9k="/>
          <p:cNvSpPr>
            <a:spLocks noChangeAspect="1" noChangeArrowheads="1"/>
          </p:cNvSpPr>
          <p:nvPr/>
        </p:nvSpPr>
        <p:spPr bwMode="auto">
          <a:xfrm>
            <a:off x="53975" y="0"/>
            <a:ext cx="304800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pl-PL"/>
          </a:p>
        </p:txBody>
      </p:sp>
      <p:pic>
        <p:nvPicPr>
          <p:cNvPr id="18436" name="Obraz 426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385026" y="1052736"/>
            <a:ext cx="3660967" cy="46085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cean">
  <a:themeElements>
    <a:clrScheme name="Ocean 1">
      <a:dk1>
        <a:srgbClr val="010199"/>
      </a:dk1>
      <a:lt1>
        <a:srgbClr val="FFFFFF"/>
      </a:lt1>
      <a:dk2>
        <a:srgbClr val="000099"/>
      </a:dk2>
      <a:lt2>
        <a:srgbClr val="FFFFFF"/>
      </a:lt2>
      <a:accent1>
        <a:srgbClr val="33CCCC"/>
      </a:accent1>
      <a:accent2>
        <a:srgbClr val="00C600"/>
      </a:accent2>
      <a:accent3>
        <a:srgbClr val="AAAACA"/>
      </a:accent3>
      <a:accent4>
        <a:srgbClr val="DADADA"/>
      </a:accent4>
      <a:accent5>
        <a:srgbClr val="ADE2E2"/>
      </a:accent5>
      <a:accent6>
        <a:srgbClr val="00B300"/>
      </a:accent6>
      <a:hlink>
        <a:srgbClr val="FFCC00"/>
      </a:hlink>
      <a:folHlink>
        <a:srgbClr val="6699FF"/>
      </a:folHlink>
    </a:clrScheme>
    <a:fontScheme name="Ocean">
      <a:majorFont>
        <a:latin typeface="Tahoma"/>
        <a:ea typeface=""/>
        <a:cs typeface="Arial"/>
      </a:majorFont>
      <a:minorFont>
        <a:latin typeface="Tahoma"/>
        <a:ea typeface=""/>
        <a:cs typeface="Arial"/>
      </a:minorFont>
    </a:fontScheme>
    <a:fmtScheme name="Pakiet 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pl-PL" sz="1800" b="1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ahoma" pitchFamily="34" charset="0"/>
            <a:cs typeface="Arial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pl-PL" sz="1800" b="1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ahoma" pitchFamily="34" charset="0"/>
            <a:cs typeface="Arial" charset="0"/>
          </a:defRPr>
        </a:defPPr>
      </a:lstStyle>
    </a:lnDef>
  </a:objectDefaults>
  <a:extraClrSchemeLst>
    <a:extraClrScheme>
      <a:clrScheme name="Ocean 1">
        <a:dk1>
          <a:srgbClr val="010199"/>
        </a:dk1>
        <a:lt1>
          <a:srgbClr val="FFFFFF"/>
        </a:lt1>
        <a:dk2>
          <a:srgbClr val="000099"/>
        </a:dk2>
        <a:lt2>
          <a:srgbClr val="FFFFFF"/>
        </a:lt2>
        <a:accent1>
          <a:srgbClr val="33CCCC"/>
        </a:accent1>
        <a:accent2>
          <a:srgbClr val="00C600"/>
        </a:accent2>
        <a:accent3>
          <a:srgbClr val="AAAACA"/>
        </a:accent3>
        <a:accent4>
          <a:srgbClr val="DADADA"/>
        </a:accent4>
        <a:accent5>
          <a:srgbClr val="ADE2E2"/>
        </a:accent5>
        <a:accent6>
          <a:srgbClr val="00B300"/>
        </a:accent6>
        <a:hlink>
          <a:srgbClr val="FFCC00"/>
        </a:hlink>
        <a:folHlink>
          <a:srgbClr val="6699FF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Ocean 2">
        <a:dk1>
          <a:srgbClr val="000066"/>
        </a:dk1>
        <a:lt1>
          <a:srgbClr val="FFFFFF"/>
        </a:lt1>
        <a:dk2>
          <a:srgbClr val="5D93FF"/>
        </a:dk2>
        <a:lt2>
          <a:srgbClr val="FFFFFF"/>
        </a:lt2>
        <a:accent1>
          <a:srgbClr val="6666FF"/>
        </a:accent1>
        <a:accent2>
          <a:srgbClr val="9999FF"/>
        </a:accent2>
        <a:accent3>
          <a:srgbClr val="B6C8FF"/>
        </a:accent3>
        <a:accent4>
          <a:srgbClr val="DADADA"/>
        </a:accent4>
        <a:accent5>
          <a:srgbClr val="B8B8FF"/>
        </a:accent5>
        <a:accent6>
          <a:srgbClr val="8A8AE7"/>
        </a:accent6>
        <a:hlink>
          <a:srgbClr val="FF3300"/>
        </a:hlink>
        <a:folHlink>
          <a:srgbClr val="FF99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Ocean 3">
        <a:dk1>
          <a:srgbClr val="000000"/>
        </a:dk1>
        <a:lt1>
          <a:srgbClr val="FFFFFF"/>
        </a:lt1>
        <a:dk2>
          <a:srgbClr val="572E88"/>
        </a:dk2>
        <a:lt2>
          <a:srgbClr val="FFFFFF"/>
        </a:lt2>
        <a:accent1>
          <a:srgbClr val="FF6600"/>
        </a:accent1>
        <a:accent2>
          <a:srgbClr val="FFCC00"/>
        </a:accent2>
        <a:accent3>
          <a:srgbClr val="B4ADC3"/>
        </a:accent3>
        <a:accent4>
          <a:srgbClr val="DADADA"/>
        </a:accent4>
        <a:accent5>
          <a:srgbClr val="FFB8AA"/>
        </a:accent5>
        <a:accent6>
          <a:srgbClr val="E7B900"/>
        </a:accent6>
        <a:hlink>
          <a:srgbClr val="33CCCC"/>
        </a:hlink>
        <a:folHlink>
          <a:srgbClr val="36CC64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Ocean 4">
        <a:dk1>
          <a:srgbClr val="003366"/>
        </a:dk1>
        <a:lt1>
          <a:srgbClr val="FFFFFF"/>
        </a:lt1>
        <a:dk2>
          <a:srgbClr val="666699"/>
        </a:dk2>
        <a:lt2>
          <a:srgbClr val="FFFFFF"/>
        </a:lt2>
        <a:accent1>
          <a:srgbClr val="9966FF"/>
        </a:accent1>
        <a:accent2>
          <a:srgbClr val="00CC66"/>
        </a:accent2>
        <a:accent3>
          <a:srgbClr val="B8B8CA"/>
        </a:accent3>
        <a:accent4>
          <a:srgbClr val="DADADA"/>
        </a:accent4>
        <a:accent5>
          <a:srgbClr val="CAB8FF"/>
        </a:accent5>
        <a:accent6>
          <a:srgbClr val="00B95C"/>
        </a:accent6>
        <a:hlink>
          <a:srgbClr val="65C8FF"/>
        </a:hlink>
        <a:folHlink>
          <a:srgbClr val="FFCC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Ocean 5">
        <a:dk1>
          <a:srgbClr val="000000"/>
        </a:dk1>
        <a:lt1>
          <a:srgbClr val="FFFFFF"/>
        </a:lt1>
        <a:dk2>
          <a:srgbClr val="336600"/>
        </a:dk2>
        <a:lt2>
          <a:srgbClr val="FFFFFF"/>
        </a:lt2>
        <a:accent1>
          <a:srgbClr val="B7C533"/>
        </a:accent1>
        <a:accent2>
          <a:srgbClr val="CCCCFF"/>
        </a:accent2>
        <a:accent3>
          <a:srgbClr val="ADB8AA"/>
        </a:accent3>
        <a:accent4>
          <a:srgbClr val="DADADA"/>
        </a:accent4>
        <a:accent5>
          <a:srgbClr val="D8DFAD"/>
        </a:accent5>
        <a:accent6>
          <a:srgbClr val="B9B9E7"/>
        </a:accent6>
        <a:hlink>
          <a:srgbClr val="FFFFCC"/>
        </a:hlink>
        <a:folHlink>
          <a:srgbClr val="FF99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Ocean 6">
        <a:dk1>
          <a:srgbClr val="000000"/>
        </a:dk1>
        <a:lt1>
          <a:srgbClr val="FFFFFF"/>
        </a:lt1>
        <a:dk2>
          <a:srgbClr val="006B80"/>
        </a:dk2>
        <a:lt2>
          <a:srgbClr val="C1CB75"/>
        </a:lt2>
        <a:accent1>
          <a:srgbClr val="6F8406"/>
        </a:accent1>
        <a:accent2>
          <a:srgbClr val="D9E288"/>
        </a:accent2>
        <a:accent3>
          <a:srgbClr val="AABAC0"/>
        </a:accent3>
        <a:accent4>
          <a:srgbClr val="DADADA"/>
        </a:accent4>
        <a:accent5>
          <a:srgbClr val="BBC2AA"/>
        </a:accent5>
        <a:accent6>
          <a:srgbClr val="C4CD7B"/>
        </a:accent6>
        <a:hlink>
          <a:srgbClr val="00CC00"/>
        </a:hlink>
        <a:folHlink>
          <a:srgbClr val="C0FF73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Ocean 7">
        <a:dk1>
          <a:srgbClr val="5F5F5F"/>
        </a:dk1>
        <a:lt1>
          <a:srgbClr val="FFFFFF"/>
        </a:lt1>
        <a:dk2>
          <a:srgbClr val="FF6600"/>
        </a:dk2>
        <a:lt2>
          <a:srgbClr val="FFFFFF"/>
        </a:lt2>
        <a:accent1>
          <a:srgbClr val="CC6600"/>
        </a:accent1>
        <a:accent2>
          <a:srgbClr val="FF6600"/>
        </a:accent2>
        <a:accent3>
          <a:srgbClr val="FFB8AA"/>
        </a:accent3>
        <a:accent4>
          <a:srgbClr val="DADADA"/>
        </a:accent4>
        <a:accent5>
          <a:srgbClr val="E2B8AA"/>
        </a:accent5>
        <a:accent6>
          <a:srgbClr val="E75C00"/>
        </a:accent6>
        <a:hlink>
          <a:srgbClr val="FFFF99"/>
        </a:hlink>
        <a:folHlink>
          <a:srgbClr val="FFCC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Ocean 8">
        <a:dk1>
          <a:srgbClr val="000000"/>
        </a:dk1>
        <a:lt1>
          <a:srgbClr val="FFFFFF"/>
        </a:lt1>
        <a:dk2>
          <a:srgbClr val="FFBA2F"/>
        </a:dk2>
        <a:lt2>
          <a:srgbClr val="A50021"/>
        </a:lt2>
        <a:accent1>
          <a:srgbClr val="FF6600"/>
        </a:accent1>
        <a:accent2>
          <a:srgbClr val="CC6600"/>
        </a:accent2>
        <a:accent3>
          <a:srgbClr val="FFD9AD"/>
        </a:accent3>
        <a:accent4>
          <a:srgbClr val="DADADA"/>
        </a:accent4>
        <a:accent5>
          <a:srgbClr val="FFB8AA"/>
        </a:accent5>
        <a:accent6>
          <a:srgbClr val="B95C00"/>
        </a:accent6>
        <a:hlink>
          <a:srgbClr val="663300"/>
        </a:hlink>
        <a:folHlink>
          <a:srgbClr val="CC990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Ocean</Template>
  <TotalTime>236</TotalTime>
  <Words>252</Words>
  <Application>Microsoft Office PowerPoint</Application>
  <PresentationFormat>Pokaz na ekranie (4:3)</PresentationFormat>
  <Paragraphs>79</Paragraphs>
  <Slides>17</Slides>
  <Notes>0</Notes>
  <HiddenSlides>0</HiddenSlides>
  <MMClips>0</MMClips>
  <ScaleCrop>false</ScaleCrop>
  <HeadingPairs>
    <vt:vector size="6" baseType="variant">
      <vt:variant>
        <vt:lpstr>Motyw</vt:lpstr>
      </vt:variant>
      <vt:variant>
        <vt:i4>1</vt:i4>
      </vt:variant>
      <vt:variant>
        <vt:lpstr>Osadzone serwery OLE</vt:lpstr>
      </vt:variant>
      <vt:variant>
        <vt:i4>1</vt:i4>
      </vt:variant>
      <vt:variant>
        <vt:lpstr>Tytuły slajdów</vt:lpstr>
      </vt:variant>
      <vt:variant>
        <vt:i4>17</vt:i4>
      </vt:variant>
    </vt:vector>
  </HeadingPairs>
  <TitlesOfParts>
    <vt:vector size="19" baseType="lpstr">
      <vt:lpstr>Ocean</vt:lpstr>
      <vt:lpstr>Wykres</vt:lpstr>
      <vt:lpstr>Slajd 1</vt:lpstr>
      <vt:lpstr>Slajd 2</vt:lpstr>
      <vt:lpstr>Slajd 3</vt:lpstr>
      <vt:lpstr>Slajd 4</vt:lpstr>
      <vt:lpstr>Slajd 5</vt:lpstr>
      <vt:lpstr>Slajd 6</vt:lpstr>
      <vt:lpstr>Wodę potrzebują do życia :</vt:lpstr>
      <vt:lpstr>Slajd 8</vt:lpstr>
      <vt:lpstr>Jak oszczędzam wodę?</vt:lpstr>
      <vt:lpstr>Doświadczenie</vt:lpstr>
      <vt:lpstr>Sprawdź:</vt:lpstr>
      <vt:lpstr>Robimy sok „Samo zdrowie”</vt:lpstr>
      <vt:lpstr>wykonanie:  </vt:lpstr>
      <vt:lpstr>Slajd 14</vt:lpstr>
      <vt:lpstr>Slajd 15</vt:lpstr>
      <vt:lpstr>Slajd 16</vt:lpstr>
      <vt:lpstr>Slajd 17</vt:lpstr>
    </vt:vector>
  </TitlesOfParts>
  <Company>DOM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Prezentacja sc 5</dc:title>
  <dc:creator>MAŁGOSIA SZUMACZUK</dc:creator>
  <cp:lastModifiedBy>Łukasz Tutak</cp:lastModifiedBy>
  <cp:revision>18</cp:revision>
  <dcterms:created xsi:type="dcterms:W3CDTF">2015-02-02T19:42:12Z</dcterms:created>
  <dcterms:modified xsi:type="dcterms:W3CDTF">2015-06-24T07:42:50Z</dcterms:modified>
</cp:coreProperties>
</file>