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7022D-C78C-4A9A-A814-A9D4C37268E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170AC-ECD7-4EEB-B078-E590AA3802F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E9A81-4065-4AD9-9D63-8257A2991F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AA8E4-411E-4597-99A9-A393E9E5AB0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66C58-50B4-48B8-A495-85AC3804F10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4D866-533A-4F69-8A18-78E16BE68F6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A5216-5763-4340-BEAB-59483CEEF4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826D0-9638-4BA5-9D1C-6D0B6E4815D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F1130-B87B-463E-9092-DE239B092CC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15BC2-718D-451C-A677-FA8B9934CFC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2E194-8EB7-405F-85E2-54D8E7506E8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3589293C-3E63-49EC-9DE7-79A413AEAC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63713" y="1368425"/>
            <a:ext cx="7129462" cy="45085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pl-PL" smtClean="0">
                <a:latin typeface="Book Antiqua" pitchFamily="18" charset="0"/>
              </a:rPr>
              <a:t>zawiera witaminy B1, B2, B6 </a:t>
            </a:r>
            <a:br>
              <a:rPr lang="pl-PL" smtClean="0">
                <a:latin typeface="Book Antiqua" pitchFamily="18" charset="0"/>
              </a:rPr>
            </a:br>
            <a:r>
              <a:rPr lang="pl-PL" smtClean="0">
                <a:latin typeface="Book Antiqua" pitchFamily="18" charset="0"/>
              </a:rPr>
              <a:t>oraz sód, potas, magnez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76375" y="1600200"/>
            <a:ext cx="7488238" cy="452596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pl-PL" smtClean="0">
                <a:latin typeface="Book Antiqua" pitchFamily="18" charset="0"/>
              </a:rPr>
              <a:t> zawiera aż 86  cennych składników, </a:t>
            </a:r>
            <a:br>
              <a:rPr lang="pl-PL" smtClean="0">
                <a:latin typeface="Book Antiqua" pitchFamily="18" charset="0"/>
              </a:rPr>
            </a:br>
            <a:r>
              <a:rPr lang="pl-PL" smtClean="0">
                <a:latin typeface="Book Antiqua" pitchFamily="18" charset="0"/>
              </a:rPr>
              <a:t>w tym bardzo dużo witaminy C, B kompleks, bardzo dużo </a:t>
            </a:r>
            <a:br>
              <a:rPr lang="pl-PL" smtClean="0">
                <a:latin typeface="Book Antiqua" pitchFamily="18" charset="0"/>
              </a:rPr>
            </a:br>
            <a:r>
              <a:rPr lang="pl-PL" smtClean="0">
                <a:latin typeface="Book Antiqua" pitchFamily="18" charset="0"/>
              </a:rPr>
              <a:t>kwasu foliowego i witaminy PP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619250" y="1196975"/>
            <a:ext cx="7345363" cy="4525963"/>
          </a:xfrm>
        </p:spPr>
        <p:txBody>
          <a:bodyPr/>
          <a:lstStyle/>
          <a:p>
            <a:pPr marL="0" algn="ctr" eaLnBrk="1" hangingPunct="1">
              <a:spcBef>
                <a:spcPts val="400"/>
              </a:spcBef>
              <a:buFontTx/>
              <a:buNone/>
            </a:pPr>
            <a:r>
              <a:rPr lang="pl-PL" smtClean="0">
                <a:latin typeface="Book Antiqua" pitchFamily="18" charset="0"/>
              </a:rPr>
              <a:t>zawiera dużą ilość białka, błonnika, węglowodanów, a także lekkich roślinnych </a:t>
            </a:r>
          </a:p>
          <a:p>
            <a:pPr marL="0" algn="ctr" eaLnBrk="1" hangingPunct="1">
              <a:spcBef>
                <a:spcPts val="400"/>
              </a:spcBef>
              <a:buFontTx/>
              <a:buNone/>
            </a:pPr>
            <a:r>
              <a:rPr lang="pl-PL" smtClean="0">
                <a:latin typeface="Book Antiqua" pitchFamily="18" charset="0"/>
              </a:rPr>
              <a:t>tłuszczów. Ma witaminy z grupy B. Jest źródłem witaminy C i 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476375" y="1423988"/>
            <a:ext cx="7488238" cy="4525962"/>
          </a:xfrm>
        </p:spPr>
        <p:txBody>
          <a:bodyPr/>
          <a:lstStyle/>
          <a:p>
            <a:pPr algn="ctr" eaLnBrk="1" hangingPunct="1">
              <a:spcBef>
                <a:spcPts val="500"/>
              </a:spcBef>
              <a:buFontTx/>
              <a:buNone/>
            </a:pPr>
            <a:r>
              <a:rPr lang="pl-PL" sz="2600" smtClean="0">
                <a:latin typeface="Book Antiqua" pitchFamily="18" charset="0"/>
              </a:rPr>
              <a:t>kwas foliowy, witamina C, witamina E, β-</a:t>
            </a:r>
          </a:p>
          <a:p>
            <a:pPr algn="ctr" eaLnBrk="1" hangingPunct="1">
              <a:spcBef>
                <a:spcPts val="500"/>
              </a:spcBef>
              <a:buFontTx/>
              <a:buNone/>
            </a:pPr>
            <a:r>
              <a:rPr lang="pl-PL" sz="2600" smtClean="0">
                <a:latin typeface="Book Antiqua" pitchFamily="18" charset="0"/>
              </a:rPr>
              <a:t>karotenu, niewielkie ilości witamin z grupy B </a:t>
            </a:r>
          </a:p>
          <a:p>
            <a:pPr algn="ctr" eaLnBrk="1" hangingPunct="1">
              <a:spcBef>
                <a:spcPts val="500"/>
              </a:spcBef>
              <a:buFontTx/>
              <a:buNone/>
            </a:pPr>
            <a:r>
              <a:rPr lang="pl-PL" sz="2600" smtClean="0">
                <a:latin typeface="Book Antiqua" pitchFamily="18" charset="0"/>
              </a:rPr>
              <a:t>(witaminę B1 i B2), wapń, fosfor, magnez, </a:t>
            </a:r>
          </a:p>
          <a:p>
            <a:pPr algn="ctr" eaLnBrk="1" hangingPunct="1">
              <a:spcBef>
                <a:spcPts val="500"/>
              </a:spcBef>
              <a:buFontTx/>
              <a:buNone/>
            </a:pPr>
            <a:r>
              <a:rPr lang="pl-PL" sz="2600" smtClean="0">
                <a:latin typeface="Book Antiqua" pitchFamily="18" charset="0"/>
              </a:rPr>
              <a:t>potas, sód oraz niewielkie ilości żelaza.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2060575"/>
            <a:ext cx="8424862" cy="3240088"/>
          </a:xfrm>
        </p:spPr>
        <p:txBody>
          <a:bodyPr/>
          <a:lstStyle/>
          <a:p>
            <a:pPr marL="609600" indent="-609600" algn="ctr" eaLnBrk="1" hangingPunct="1">
              <a:buFontTx/>
              <a:buNone/>
            </a:pPr>
            <a:r>
              <a:rPr lang="pl-PL" sz="2400" smtClean="0">
                <a:latin typeface="Book Antiqua" pitchFamily="18" charset="0"/>
              </a:rPr>
              <a:t>	</a:t>
            </a:r>
            <a:r>
              <a:rPr lang="pl-PL" sz="2800" smtClean="0">
                <a:latin typeface="Book Antiqua" pitchFamily="18" charset="0"/>
              </a:rPr>
              <a:t>Przygotuj wszystkie niezbędne produkty, naczynia i narzędzia. Załóż fartuch i umyj ręce.</a:t>
            </a:r>
          </a:p>
        </p:txBody>
      </p:sp>
      <p:sp>
        <p:nvSpPr>
          <p:cNvPr id="6147" name="Rectangle 5"/>
          <p:cNvSpPr>
            <a:spLocks noChangeArrowheads="1"/>
          </p:cNvSpPr>
          <p:nvPr/>
        </p:nvSpPr>
        <p:spPr bwMode="auto">
          <a:xfrm>
            <a:off x="3781425" y="481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  <p:pic>
        <p:nvPicPr>
          <p:cNvPr id="6148" name="Obraz 1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675" y="3187700"/>
            <a:ext cx="4376738" cy="348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7596188" y="692150"/>
            <a:ext cx="10080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400" dirty="0">
                <a:solidFill>
                  <a:schemeClr val="accent3"/>
                </a:solidFill>
                <a:latin typeface="Book Antiqua" pitchFamily="18" charset="0"/>
              </a:rPr>
              <a:t>1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1600200"/>
            <a:ext cx="7210425" cy="4525963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pl-PL" sz="2800" smtClean="0">
                <a:latin typeface="Book Antiqua" pitchFamily="18" charset="0"/>
              </a:rPr>
              <a:t>	Ugotuj w łupinkach: ziemniaki, pietruszki, marchewki i seler. </a:t>
            </a:r>
          </a:p>
          <a:p>
            <a:pPr marL="609600" indent="-609600" eaLnBrk="1" hangingPunct="1">
              <a:buFontTx/>
              <a:buNone/>
            </a:pPr>
            <a:r>
              <a:rPr lang="pl-PL" sz="2800" smtClean="0">
                <a:latin typeface="Book Antiqua" pitchFamily="18" charset="0"/>
              </a:rPr>
              <a:t>	Ugotuj również jajka na twardo.</a:t>
            </a:r>
          </a:p>
        </p:txBody>
      </p:sp>
      <p:pic>
        <p:nvPicPr>
          <p:cNvPr id="7171" name="Obraz 1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3500438"/>
            <a:ext cx="33242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Obraz 1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5600" y="3500438"/>
            <a:ext cx="3240088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7596188" y="692150"/>
            <a:ext cx="10080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400" dirty="0">
                <a:solidFill>
                  <a:schemeClr val="accent3"/>
                </a:solidFill>
                <a:latin typeface="Book Antiqua" pitchFamily="18" charset="0"/>
              </a:rPr>
              <a:t>2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77925" y="1700213"/>
            <a:ext cx="7354888" cy="4525962"/>
          </a:xfrm>
        </p:spPr>
        <p:txBody>
          <a:bodyPr/>
          <a:lstStyle/>
          <a:p>
            <a:pPr marL="609600" indent="-609600" algn="ctr" eaLnBrk="1" hangingPunct="1">
              <a:buFontTx/>
              <a:buNone/>
            </a:pPr>
            <a:r>
              <a:rPr lang="pl-PL" smtClean="0"/>
              <a:t>	</a:t>
            </a:r>
            <a:r>
              <a:rPr lang="pl-PL" sz="2800" smtClean="0">
                <a:latin typeface="Book Antiqua" pitchFamily="18" charset="0"/>
              </a:rPr>
              <a:t>Obierz warzywa, które tego wymagają: marchewki, ziemniaki, selery, jabłka. </a:t>
            </a:r>
            <a:br>
              <a:rPr lang="pl-PL" sz="2800" smtClean="0">
                <a:latin typeface="Book Antiqua" pitchFamily="18" charset="0"/>
              </a:rPr>
            </a:br>
            <a:r>
              <a:rPr lang="pl-PL" sz="2800" smtClean="0">
                <a:latin typeface="Book Antiqua" pitchFamily="18" charset="0"/>
              </a:rPr>
              <a:t>Pokrój je w drobną kostkę.</a:t>
            </a:r>
          </a:p>
        </p:txBody>
      </p:sp>
      <p:sp>
        <p:nvSpPr>
          <p:cNvPr id="8195" name="Rectangle 5"/>
          <p:cNvSpPr>
            <a:spLocks noChangeArrowheads="1"/>
          </p:cNvSpPr>
          <p:nvPr/>
        </p:nvSpPr>
        <p:spPr bwMode="auto">
          <a:xfrm>
            <a:off x="3386138" y="5041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  <p:pic>
        <p:nvPicPr>
          <p:cNvPr id="8196" name="Obraz 14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284538"/>
            <a:ext cx="3879850" cy="331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7596188" y="692150"/>
            <a:ext cx="10080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400" dirty="0">
                <a:solidFill>
                  <a:schemeClr val="accent3"/>
                </a:solidFill>
                <a:latin typeface="Book Antiqua" pitchFamily="18" charset="0"/>
              </a:rPr>
              <a:t>3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3350" y="1782763"/>
            <a:ext cx="7138988" cy="4525962"/>
          </a:xfrm>
        </p:spPr>
        <p:txBody>
          <a:bodyPr/>
          <a:lstStyle/>
          <a:p>
            <a:pPr marL="609600" indent="-609600" algn="ctr" eaLnBrk="1" hangingPunct="1">
              <a:buFontTx/>
              <a:buNone/>
            </a:pPr>
            <a:r>
              <a:rPr lang="pl-PL" sz="2800" smtClean="0">
                <a:latin typeface="Book Antiqua" pitchFamily="18" charset="0"/>
              </a:rPr>
              <a:t>	Jajka obierz ze skorupy </a:t>
            </a:r>
            <a:br>
              <a:rPr lang="pl-PL" sz="2800" smtClean="0">
                <a:latin typeface="Book Antiqua" pitchFamily="18" charset="0"/>
              </a:rPr>
            </a:br>
            <a:r>
              <a:rPr lang="pl-PL" sz="2800" smtClean="0">
                <a:latin typeface="Book Antiqua" pitchFamily="18" charset="0"/>
              </a:rPr>
              <a:t>i również pokrój w kostkę.</a:t>
            </a:r>
          </a:p>
        </p:txBody>
      </p:sp>
      <p:sp>
        <p:nvSpPr>
          <p:cNvPr id="9219" name="Rectangle 5"/>
          <p:cNvSpPr>
            <a:spLocks noChangeArrowheads="1"/>
          </p:cNvSpPr>
          <p:nvPr/>
        </p:nvSpPr>
        <p:spPr bwMode="auto">
          <a:xfrm>
            <a:off x="7240588" y="5708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  <p:pic>
        <p:nvPicPr>
          <p:cNvPr id="9220" name="Obraz 1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2924175"/>
            <a:ext cx="49688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7596188" y="692150"/>
            <a:ext cx="10080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400" dirty="0">
                <a:solidFill>
                  <a:schemeClr val="accent3"/>
                </a:solidFill>
                <a:latin typeface="Book Antiqua" pitchFamily="18" charset="0"/>
              </a:rPr>
              <a:t>4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98613" y="1600200"/>
            <a:ext cx="8229600" cy="4525963"/>
          </a:xfrm>
        </p:spPr>
        <p:txBody>
          <a:bodyPr/>
          <a:lstStyle/>
          <a:p>
            <a:pPr marL="609600" indent="-609600" eaLnBrk="1" hangingPunct="1"/>
            <a:r>
              <a:rPr lang="pl-PL" sz="2800" smtClean="0">
                <a:latin typeface="Book Antiqua" pitchFamily="18" charset="0"/>
              </a:rPr>
              <a:t>Cebulę lub por obierz z łupin </a:t>
            </a:r>
            <a:br>
              <a:rPr lang="pl-PL" sz="2800" smtClean="0">
                <a:latin typeface="Book Antiqua" pitchFamily="18" charset="0"/>
              </a:rPr>
            </a:br>
            <a:r>
              <a:rPr lang="pl-PL" sz="2800" smtClean="0">
                <a:latin typeface="Book Antiqua" pitchFamily="18" charset="0"/>
              </a:rPr>
              <a:t>i także pokrój w kostkę.</a:t>
            </a:r>
          </a:p>
          <a:p>
            <a:pPr marL="609600" indent="-609600" eaLnBrk="1" hangingPunct="1"/>
            <a:r>
              <a:rPr lang="pl-PL" sz="2800" smtClean="0">
                <a:latin typeface="Book Antiqua" pitchFamily="18" charset="0"/>
              </a:rPr>
              <a:t>Ogórki kiszone pokrój w kostkę.</a:t>
            </a:r>
          </a:p>
        </p:txBody>
      </p:sp>
      <p:sp>
        <p:nvSpPr>
          <p:cNvPr id="10243" name="Rectangle 5"/>
          <p:cNvSpPr>
            <a:spLocks noChangeArrowheads="1"/>
          </p:cNvSpPr>
          <p:nvPr/>
        </p:nvSpPr>
        <p:spPr bwMode="auto">
          <a:xfrm>
            <a:off x="5610225" y="4918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  <p:pic>
        <p:nvPicPr>
          <p:cNvPr id="10244" name="Obraz 16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3357563"/>
            <a:ext cx="403225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7380288" y="692150"/>
            <a:ext cx="14398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400" dirty="0">
                <a:solidFill>
                  <a:schemeClr val="accent3"/>
                </a:solidFill>
                <a:latin typeface="Book Antiqua" pitchFamily="18" charset="0"/>
              </a:rPr>
              <a:t>5 i 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27225"/>
            <a:ext cx="8229600" cy="4525963"/>
          </a:xfrm>
        </p:spPr>
        <p:txBody>
          <a:bodyPr/>
          <a:lstStyle/>
          <a:p>
            <a:pPr marL="609600" indent="-609600" algn="ctr" eaLnBrk="1" hangingPunct="1">
              <a:buFontTx/>
              <a:buNone/>
            </a:pPr>
            <a:r>
              <a:rPr lang="pl-PL" sz="2800" smtClean="0">
                <a:latin typeface="Book Antiqua" pitchFamily="18" charset="0"/>
              </a:rPr>
              <a:t>	Puszkę z groszkiem konserwowym, </a:t>
            </a:r>
            <a:br>
              <a:rPr lang="pl-PL" sz="2800" smtClean="0">
                <a:latin typeface="Book Antiqua" pitchFamily="18" charset="0"/>
              </a:rPr>
            </a:br>
            <a:r>
              <a:rPr lang="pl-PL" sz="2800" smtClean="0">
                <a:latin typeface="Book Antiqua" pitchFamily="18" charset="0"/>
              </a:rPr>
              <a:t>przy pomocy nauczyciela, </a:t>
            </a:r>
            <a:br>
              <a:rPr lang="pl-PL" sz="2800" smtClean="0">
                <a:latin typeface="Book Antiqua" pitchFamily="18" charset="0"/>
              </a:rPr>
            </a:br>
            <a:r>
              <a:rPr lang="pl-PL" sz="2800" smtClean="0">
                <a:latin typeface="Book Antiqua" pitchFamily="18" charset="0"/>
              </a:rPr>
              <a:t>otwórz, odlej płyn i dodaj </a:t>
            </a:r>
            <a:br>
              <a:rPr lang="pl-PL" sz="2800" smtClean="0">
                <a:latin typeface="Book Antiqua" pitchFamily="18" charset="0"/>
              </a:rPr>
            </a:br>
            <a:r>
              <a:rPr lang="pl-PL" sz="2800" smtClean="0">
                <a:latin typeface="Book Antiqua" pitchFamily="18" charset="0"/>
              </a:rPr>
              <a:t>do pokrojonych warzyw.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7596188" y="692150"/>
            <a:ext cx="10080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400" dirty="0">
                <a:solidFill>
                  <a:schemeClr val="accent3"/>
                </a:solidFill>
                <a:latin typeface="Book Antiqua" pitchFamily="18" charset="0"/>
              </a:rPr>
              <a:t>7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73238"/>
            <a:ext cx="8229600" cy="4525962"/>
          </a:xfrm>
        </p:spPr>
        <p:txBody>
          <a:bodyPr/>
          <a:lstStyle/>
          <a:p>
            <a:pPr marL="609600" indent="-609600" algn="ctr" eaLnBrk="1" hangingPunct="1">
              <a:buFontTx/>
              <a:buNone/>
            </a:pPr>
            <a:r>
              <a:rPr lang="pl-PL" smtClean="0"/>
              <a:t>	</a:t>
            </a:r>
            <a:r>
              <a:rPr lang="pl-PL" sz="2800" smtClean="0">
                <a:latin typeface="Book Antiqua" pitchFamily="18" charset="0"/>
              </a:rPr>
              <a:t>Wszystkie składniki przełóż do jednej, dużej miski, dodaj majonez oraz pieprz i sól. Dokładnie wymieszaj.</a:t>
            </a:r>
          </a:p>
        </p:txBody>
      </p:sp>
      <p:pic>
        <p:nvPicPr>
          <p:cNvPr id="12291" name="Obraz 17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3284538"/>
            <a:ext cx="4249737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/>
          <p:nvPr/>
        </p:nvSpPr>
        <p:spPr>
          <a:xfrm>
            <a:off x="7596188" y="692150"/>
            <a:ext cx="10080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400" dirty="0">
                <a:solidFill>
                  <a:schemeClr val="accent3"/>
                </a:solidFill>
                <a:latin typeface="Book Antiqua" pitchFamily="18" charset="0"/>
              </a:rPr>
              <a:t>8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6450" y="2276475"/>
            <a:ext cx="8229600" cy="4525963"/>
          </a:xfrm>
        </p:spPr>
        <p:txBody>
          <a:bodyPr/>
          <a:lstStyle/>
          <a:p>
            <a:pPr marL="609600" indent="-609600" algn="ctr" eaLnBrk="1" hangingPunct="1">
              <a:buFontTx/>
              <a:buNone/>
            </a:pPr>
            <a:r>
              <a:rPr lang="pl-PL" sz="2800" smtClean="0">
                <a:latin typeface="Book Antiqua" pitchFamily="18" charset="0"/>
              </a:rPr>
              <a:t>	Podziel sałatkę na talerzyki </a:t>
            </a:r>
            <a:br>
              <a:rPr lang="pl-PL" sz="2800" smtClean="0">
                <a:latin typeface="Book Antiqua" pitchFamily="18" charset="0"/>
              </a:rPr>
            </a:br>
            <a:r>
              <a:rPr lang="pl-PL" sz="2800" smtClean="0">
                <a:latin typeface="Book Antiqua" pitchFamily="18" charset="0"/>
              </a:rPr>
              <a:t>dla wszystkich członków waszej klasy.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7596188" y="692150"/>
            <a:ext cx="10080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400" dirty="0">
                <a:solidFill>
                  <a:schemeClr val="accent3"/>
                </a:solidFill>
                <a:latin typeface="Book Antiqua" pitchFamily="18" charset="0"/>
              </a:rPr>
              <a:t>9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19250" y="1998663"/>
            <a:ext cx="7273925" cy="4525962"/>
          </a:xfrm>
        </p:spPr>
        <p:txBody>
          <a:bodyPr/>
          <a:lstStyle/>
          <a:p>
            <a:pPr marL="609600" indent="-609600" algn="ctr" eaLnBrk="1" hangingPunct="1">
              <a:buFontTx/>
              <a:buNone/>
            </a:pPr>
            <a:r>
              <a:rPr lang="pl-PL" smtClean="0"/>
              <a:t>	</a:t>
            </a:r>
            <a:r>
              <a:rPr lang="pl-PL" sz="2800" smtClean="0">
                <a:latin typeface="Book Antiqua" pitchFamily="18" charset="0"/>
              </a:rPr>
              <a:t>Sałatkę można zjeść z kromką chleba.</a:t>
            </a:r>
          </a:p>
          <a:p>
            <a:pPr marL="609600" indent="-609600" algn="ctr" eaLnBrk="1" hangingPunct="1">
              <a:buFontTx/>
              <a:buNone/>
            </a:pPr>
            <a:endParaRPr lang="pl-PL" sz="2800" smtClean="0">
              <a:latin typeface="Book Antiqua" pitchFamily="18" charset="0"/>
            </a:endParaRPr>
          </a:p>
          <a:p>
            <a:pPr marL="609600" indent="-609600" algn="ctr" eaLnBrk="1" hangingPunct="1">
              <a:buFontTx/>
              <a:buNone/>
            </a:pPr>
            <a:endParaRPr lang="pl-PL" sz="2800" smtClean="0">
              <a:latin typeface="Book Antiqua" pitchFamily="18" charset="0"/>
            </a:endParaRPr>
          </a:p>
          <a:p>
            <a:pPr marL="609600" indent="-609600" algn="ctr" eaLnBrk="1" hangingPunct="1">
              <a:buFontTx/>
              <a:buNone/>
            </a:pPr>
            <a:r>
              <a:rPr lang="pl-PL" sz="2800" b="1" smtClean="0">
                <a:solidFill>
                  <a:srgbClr val="00B050"/>
                </a:solidFill>
                <a:latin typeface="Book Antiqua" pitchFamily="18" charset="0"/>
              </a:rPr>
              <a:t>DANIE SMACZNE I ZDROWE</a:t>
            </a:r>
          </a:p>
          <a:p>
            <a:pPr marL="609600" indent="-609600" algn="ctr" eaLnBrk="1" hangingPunct="1">
              <a:buFontTx/>
              <a:buNone/>
            </a:pPr>
            <a:endParaRPr lang="pl-PL" sz="2800" smtClean="0">
              <a:solidFill>
                <a:srgbClr val="00B050"/>
              </a:solidFill>
              <a:latin typeface="Book Antiqua" pitchFamily="18" charset="0"/>
            </a:endParaRPr>
          </a:p>
          <a:p>
            <a:pPr marL="609600" indent="-609600" algn="ctr" eaLnBrk="1" hangingPunct="1">
              <a:buFontTx/>
              <a:buNone/>
            </a:pPr>
            <a:r>
              <a:rPr lang="pl-PL" sz="6600" smtClean="0">
                <a:solidFill>
                  <a:srgbClr val="0070C0"/>
                </a:solidFill>
                <a:latin typeface="Ballpark" pitchFamily="2" charset="0"/>
              </a:rPr>
              <a:t>Pycha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7596188" y="692150"/>
            <a:ext cx="10080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400" dirty="0">
                <a:solidFill>
                  <a:schemeClr val="accent3"/>
                </a:solidFill>
                <a:latin typeface="Book Antiqua" pitchFamily="18" charset="0"/>
              </a:rPr>
              <a:t>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79</Words>
  <Application>Microsoft Office PowerPoint</Application>
  <PresentationFormat>Pokaz na ekranie (4:3)</PresentationFormat>
  <Paragraphs>33</Paragraphs>
  <Slides>14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9" baseType="lpstr">
      <vt:lpstr>Arial</vt:lpstr>
      <vt:lpstr>Calibri</vt:lpstr>
      <vt:lpstr>Book Antiqua</vt:lpstr>
      <vt:lpstr>Ballpark</vt:lpstr>
      <vt:lpstr>Projekt domyślny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</vt:vector>
  </TitlesOfParts>
  <Company>DOM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MAŁGOSIA SZUMACZUK</dc:creator>
  <cp:lastModifiedBy>Łukasz Tutak</cp:lastModifiedBy>
  <cp:revision>12</cp:revision>
  <dcterms:created xsi:type="dcterms:W3CDTF">2014-11-26T20:08:01Z</dcterms:created>
  <dcterms:modified xsi:type="dcterms:W3CDTF">2015-06-23T07:27:01Z</dcterms:modified>
</cp:coreProperties>
</file>