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2" r:id="rId4"/>
    <p:sldId id="263" r:id="rId5"/>
    <p:sldId id="264" r:id="rId6"/>
    <p:sldId id="260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721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ostokąt zaokrąglony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ytuł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Podtytuł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7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1BE500-536A-48D1-A3DB-5D8FE6E77281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1D1F5F-8C92-4E2F-AB92-25ADF0601D9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07D38-B4DC-4A5B-B930-34440885B8BB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6FAC6-F1FD-4D28-B4E7-69C2C350BB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1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rostokąt zaokrąglony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87DC44-ADC9-465A-9BF6-07CAF21AFC7C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C7DE3A-046C-47D9-81B5-3BDAF1D939D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69ED6-12BC-4CDD-9D70-63B7E7351F39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E2975-8B0F-4036-8087-780F14C2F1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3E24B-255E-4DC5-BA97-3E837D5EE25A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8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C54D2-7803-4D72-9278-57D4B4D737A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42AFC-EBA1-42F3-A5B2-61EA0539C23F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4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BB96A-1377-4D19-9BD6-1AA0ECE578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EE8CA8-03D8-46B1-9A81-7498D891EA1E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0FDDED-C15F-49F4-ADA8-F8C16EC798A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D7C46-C2E0-4D6C-90C0-61C9C737DB8B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6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835FD-CAFD-4D2D-993D-255DA42A28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ostokąt z zaokrąglonym rogiem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9F63B2-4EB0-42E6-8301-3D84CC11069A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1FC0CDD-301E-4463-B4E6-92CEB884C4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04993-AD0C-48CC-A444-0CE0C69247F4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00FDE-F5C3-4867-84A9-D94DB5F4F6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F9ABD-9316-4DB9-892B-800E505000BB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5" name="Symbol zastępczy stopki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F7B46-F6A8-4513-9034-382E1689D5B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zaokrąglony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rostokąt zaokrąglony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Symbol zastępczy tytułu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1" name="Symbol zastępczy tekstu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B223096-573E-4094-AC06-05BA053FE5F5}" type="datetimeFigureOut">
              <a:rPr lang="pl-PL"/>
              <a:pPr>
                <a:defRPr/>
              </a:pPr>
              <a:t>2015-06-23</a:t>
            </a:fld>
            <a:endParaRPr lang="pl-PL"/>
          </a:p>
        </p:txBody>
      </p:sp>
      <p:sp>
        <p:nvSpPr>
          <p:cNvPr id="18" name="Symbol zastępczy stopki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E3D8B20-D2AF-4960-A4AF-A16B2017DB6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86" r:id="rId7"/>
    <p:sldLayoutId id="2147483679" r:id="rId8"/>
    <p:sldLayoutId id="2147483687" r:id="rId9"/>
    <p:sldLayoutId id="2147483678" r:id="rId10"/>
    <p:sldLayoutId id="214748367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rostokąt 3"/>
          <p:cNvSpPr/>
          <p:nvPr/>
        </p:nvSpPr>
        <p:spPr>
          <a:xfrm>
            <a:off x="935088" y="836712"/>
            <a:ext cx="8208912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extrusionH="57150" contourW="6350" prstMaterial="plastic">
              <a:bevelT w="20320" h="20320" prst="relaxedInset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l-PL" sz="5400" b="1" cap="all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Bezpieczna droga </a:t>
            </a:r>
            <a:endParaRPr lang="pl-PL" sz="5400" b="1" cap="all" dirty="0" smtClean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  <a:p>
            <a:pPr algn="r"/>
            <a:r>
              <a:rPr lang="pl-PL" sz="5400" b="1" cap="all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do </a:t>
            </a:r>
            <a:r>
              <a:rPr lang="pl-PL" sz="5400" b="1" cap="all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effectLst/>
              </a:rPr>
              <a:t>szkoły</a:t>
            </a:r>
            <a:r>
              <a:rPr lang="pl-PL" sz="5400" b="1" cap="all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395536" y="3933056"/>
            <a:ext cx="8352928" cy="20162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602" y="4365104"/>
            <a:ext cx="818388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effectLst/>
              </a:rPr>
              <a:t>Narysuj na kartce taką samą drogę.</a:t>
            </a:r>
            <a:br>
              <a:rPr lang="pl-PL" sz="2800" dirty="0" smtClean="0">
                <a:solidFill>
                  <a:schemeClr val="bg1"/>
                </a:solidFill>
                <a:effectLst/>
              </a:rPr>
            </a:br>
            <a:r>
              <a:rPr lang="pl-PL" sz="2800" dirty="0" smtClean="0">
                <a:solidFill>
                  <a:schemeClr val="bg1"/>
                </a:solidFill>
                <a:effectLst/>
              </a:rPr>
              <a:t>Co powoduje, że jest ona bezpieczna?</a:t>
            </a:r>
            <a:r>
              <a:rPr lang="pl-PL" sz="2800" dirty="0" smtClean="0">
                <a:effectLst/>
              </a:rPr>
              <a:t/>
            </a:r>
            <a:br>
              <a:rPr lang="pl-PL" sz="2800" dirty="0" smtClean="0">
                <a:effectLst/>
              </a:rPr>
            </a:br>
            <a:endParaRPr lang="pl-PL" sz="2800" dirty="0">
              <a:effectLst/>
            </a:endParaRPr>
          </a:p>
        </p:txBody>
      </p:sp>
      <p:pic>
        <p:nvPicPr>
          <p:cNvPr id="7" name="Symbol zastępczy zawartości 6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" y="548680"/>
            <a:ext cx="8183562" cy="32815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4205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ytuł 1"/>
          <p:cNvSpPr txBox="1">
            <a:spLocks/>
          </p:cNvSpPr>
          <p:nvPr/>
        </p:nvSpPr>
        <p:spPr>
          <a:xfrm>
            <a:off x="395536" y="3933056"/>
            <a:ext cx="8352928" cy="20162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Symbol zastępczy zawartości 6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18938" cy="32815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Łącznik prosty ze strzałką 3"/>
          <p:cNvCxnSpPr/>
          <p:nvPr/>
        </p:nvCxnSpPr>
        <p:spPr>
          <a:xfrm flipH="1" flipV="1">
            <a:off x="3923928" y="2996952"/>
            <a:ext cx="432048" cy="12961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flipH="1" flipV="1">
            <a:off x="3779912" y="1484784"/>
            <a:ext cx="936104" cy="280831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5" name="Prostokąt 14"/>
          <p:cNvSpPr/>
          <p:nvPr/>
        </p:nvSpPr>
        <p:spPr>
          <a:xfrm>
            <a:off x="539552" y="4365104"/>
            <a:ext cx="813690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600" b="1" dirty="0" smtClean="0">
                <a:solidFill>
                  <a:schemeClr val="bg1"/>
                </a:solidFill>
                <a:latin typeface="+mj-lt"/>
              </a:rPr>
              <a:t>oznakowane przejście dla pieszych </a:t>
            </a:r>
            <a:br>
              <a:rPr lang="pl-PL" sz="2600" b="1" dirty="0" smtClean="0">
                <a:solidFill>
                  <a:schemeClr val="bg1"/>
                </a:solidFill>
                <a:latin typeface="+mj-lt"/>
              </a:rPr>
            </a:br>
            <a:r>
              <a:rPr lang="pl-PL" sz="2600" b="1" dirty="0" smtClean="0">
                <a:solidFill>
                  <a:schemeClr val="bg1"/>
                </a:solidFill>
                <a:latin typeface="+mj-lt"/>
              </a:rPr>
              <a:t>– POZIOME - ZEBRA </a:t>
            </a:r>
            <a:br>
              <a:rPr lang="pl-PL" sz="2600" b="1" dirty="0" smtClean="0">
                <a:solidFill>
                  <a:schemeClr val="bg1"/>
                </a:solidFill>
                <a:latin typeface="+mj-lt"/>
              </a:rPr>
            </a:br>
            <a:r>
              <a:rPr lang="pl-PL" sz="2600" b="1" dirty="0" smtClean="0">
                <a:solidFill>
                  <a:schemeClr val="bg1"/>
                </a:solidFill>
                <a:latin typeface="+mj-lt"/>
              </a:rPr>
              <a:t>- PIONOWE - PRZEJŚCIE DLA PIESZYCH</a:t>
            </a:r>
            <a:endParaRPr lang="pl-PL" sz="26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57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395536" y="3933056"/>
            <a:ext cx="8352928" cy="20162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221088"/>
            <a:ext cx="818388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2800" dirty="0" smtClean="0">
                <a:effectLst/>
              </a:rPr>
              <a:t/>
            </a:r>
            <a:br>
              <a:rPr lang="pl-PL" sz="2800" dirty="0" smtClean="0">
                <a:effectLst/>
              </a:rPr>
            </a:br>
            <a:r>
              <a:rPr lang="pl-PL" sz="2900" dirty="0" smtClean="0">
                <a:solidFill>
                  <a:schemeClr val="bg1"/>
                </a:solidFill>
                <a:effectLst/>
              </a:rPr>
              <a:t>SYGNALIZACJA ŚWIETLNA</a:t>
            </a:r>
            <a:endParaRPr lang="pl-PL" sz="2900" dirty="0">
              <a:solidFill>
                <a:schemeClr val="bg1"/>
              </a:solidFill>
              <a:effectLst/>
            </a:endParaRPr>
          </a:p>
        </p:txBody>
      </p:sp>
      <p:pic>
        <p:nvPicPr>
          <p:cNvPr id="7" name="Symbol zastępczy zawartości 6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" y="548680"/>
            <a:ext cx="8183562" cy="32815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Łącznik prosty ze strzałką 3"/>
          <p:cNvCxnSpPr/>
          <p:nvPr/>
        </p:nvCxnSpPr>
        <p:spPr>
          <a:xfrm flipV="1">
            <a:off x="4572000" y="1340768"/>
            <a:ext cx="432048" cy="331236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0868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395536" y="3933056"/>
            <a:ext cx="8352928" cy="201622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2920" y="4221088"/>
            <a:ext cx="8183880" cy="1008112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>
                <a:effectLst/>
              </a:rPr>
              <a:t/>
            </a:r>
            <a:br>
              <a:rPr lang="pl-PL" sz="2800" dirty="0" smtClean="0">
                <a:effectLst/>
              </a:rPr>
            </a:br>
            <a:r>
              <a:rPr lang="pl-PL" sz="2600" dirty="0" smtClean="0">
                <a:solidFill>
                  <a:schemeClr val="bg1"/>
                </a:solidFill>
                <a:effectLst/>
              </a:rPr>
              <a:t>ZNAK „STOP” DLA POJAZDÓW</a:t>
            </a:r>
            <a:endParaRPr lang="pl-PL" sz="2600" dirty="0">
              <a:solidFill>
                <a:schemeClr val="bg1"/>
              </a:solidFill>
              <a:effectLst/>
            </a:endParaRPr>
          </a:p>
        </p:txBody>
      </p:sp>
      <p:pic>
        <p:nvPicPr>
          <p:cNvPr id="7" name="Symbol zastępczy zawartości 6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" y="548680"/>
            <a:ext cx="8183562" cy="32815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Łącznik prosty ze strzałką 3"/>
          <p:cNvCxnSpPr/>
          <p:nvPr/>
        </p:nvCxnSpPr>
        <p:spPr>
          <a:xfrm flipH="1" flipV="1">
            <a:off x="2771800" y="1556792"/>
            <a:ext cx="792088" cy="302433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9680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395536" y="404664"/>
            <a:ext cx="8352928" cy="324036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anchor="b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2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22313" y="1820863"/>
            <a:ext cx="7772400" cy="18288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5400" dirty="0" smtClean="0">
                <a:solidFill>
                  <a:schemeClr val="bg1"/>
                </a:solidFill>
              </a:rPr>
              <a:t>Zdjęcia przykładowych dróg do szkoły</a:t>
            </a:r>
            <a:endParaRPr lang="pl-PL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38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39552" y="548680"/>
            <a:ext cx="4391025" cy="58547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932040" y="1772816"/>
            <a:ext cx="3816424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Wskaż miejsca </a:t>
            </a:r>
            <a:b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</a:br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niebezpieczne </a:t>
            </a:r>
            <a:b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</a:br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na poniższym </a:t>
            </a:r>
            <a:b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</a:br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zdjęciu</a:t>
            </a:r>
            <a:endParaRPr lang="pl-PL" sz="36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395536" y="1844824"/>
            <a:ext cx="3816424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Wskaż miejsca </a:t>
            </a:r>
            <a:b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</a:br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bezpieczne </a:t>
            </a:r>
            <a:b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</a:br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na poniższym </a:t>
            </a:r>
            <a:b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</a:br>
            <a:r>
              <a:rPr lang="pl-PL" sz="36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zdjęciu</a:t>
            </a:r>
            <a:endParaRPr lang="pl-PL" sz="36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283968" y="548680"/>
            <a:ext cx="4322762" cy="5759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03648" y="404664"/>
            <a:ext cx="6337300" cy="475138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395536" y="5373216"/>
            <a:ext cx="8424936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pl-PL" sz="28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+mj-lt"/>
              </a:rPr>
              <a:t>Wskaż miejsca bezpieczne                                  i niebezpieczne na poniższym zdjęciu</a:t>
            </a:r>
            <a:endParaRPr lang="pl-PL" sz="28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98</TotalTime>
  <Words>32</Words>
  <Application>Microsoft Office PowerPoint</Application>
  <PresentationFormat>Pokaz na ekranie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Aspekt</vt:lpstr>
      <vt:lpstr>Slajd 1</vt:lpstr>
      <vt:lpstr>Narysuj na kartce taką samą drogę. Co powoduje, że jest ona bezpieczna? </vt:lpstr>
      <vt:lpstr>Slajd 3</vt:lpstr>
      <vt:lpstr> SYGNALIZACJA ŚWIETLNA</vt:lpstr>
      <vt:lpstr> ZNAK „STOP” DLA POJAZDÓW</vt:lpstr>
      <vt:lpstr>Zdjęcia przykładowych dróg do szkoły</vt:lpstr>
      <vt:lpstr>Slajd 7</vt:lpstr>
      <vt:lpstr>Slajd 8</vt:lpstr>
      <vt:lpstr>Slajd 9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Zdjęcia przykładowych dróg  do szkoły</dc:title>
  <cp:lastModifiedBy>Łukasz Tutak</cp:lastModifiedBy>
  <cp:revision>11</cp:revision>
  <dcterms:created xsi:type="dcterms:W3CDTF">2014-08-27T09:49:29Z</dcterms:created>
  <dcterms:modified xsi:type="dcterms:W3CDTF">2015-06-23T12:36:39Z</dcterms:modified>
</cp:coreProperties>
</file>