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0" r:id="rId3"/>
    <p:sldId id="259" r:id="rId4"/>
    <p:sldId id="257" r:id="rId5"/>
    <p:sldId id="261" r:id="rId6"/>
    <p:sldId id="258" r:id="rId7"/>
    <p:sldId id="262" r:id="rId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</p:grp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35FE0-7352-49E2-B161-5131A40CA49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77E4B-B293-4841-9050-2DE3BBDD5E0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70063-D25B-4295-AE83-37449073C2F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BD2CC-D15D-432B-B633-D552A4DA4D1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4D71E-146C-43DA-81FC-32DE99FF41C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30B8A-7CD1-48F0-ABF1-0F7068C9273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7908B-6788-4644-A8DE-6F9F803635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D0084-69D4-476C-A52F-E4E10314C76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42458-416F-42CB-90A6-A8306CDA6F0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B1461D-BA9B-4171-BEC1-D09D5A83AAF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F069D-DF99-4C64-B195-E038799A55D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ytuł i 4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sz="quarter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3927475" cy="20193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3927475" cy="20193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BA484-0674-4AE5-ACBF-FEE892AE9F2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pl-PL"/>
            </a:p>
          </p:txBody>
        </p:sp>
      </p:grp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0B926B02-DB8C-4C1E-8B57-1FD97EDB5AE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4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4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"/>
          <p:cNvSpPr>
            <a:spLocks noChangeArrowheads="1"/>
          </p:cNvSpPr>
          <p:nvPr/>
        </p:nvSpPr>
        <p:spPr bwMode="auto">
          <a:xfrm>
            <a:off x="2189163" y="3465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sp>
        <p:nvSpPr>
          <p:cNvPr id="3075" name="Rectangle 12"/>
          <p:cNvSpPr>
            <a:spLocks noChangeArrowheads="1"/>
          </p:cNvSpPr>
          <p:nvPr/>
        </p:nvSpPr>
        <p:spPr bwMode="auto">
          <a:xfrm>
            <a:off x="7843838" y="2598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/>
          <p:cNvSpPr>
            <a:spLocks noGrp="1" noRot="1" noChangeArrowheads="1"/>
          </p:cNvSpPr>
          <p:nvPr>
            <p:ph sz="quarter" idx="3"/>
          </p:nvPr>
        </p:nvSpPr>
        <p:spPr>
          <a:xfrm>
            <a:off x="107950" y="1557338"/>
            <a:ext cx="4464050" cy="4179887"/>
          </a:xfrm>
        </p:spPr>
        <p:txBody>
          <a:bodyPr/>
          <a:lstStyle/>
          <a:p>
            <a:pPr eaLnBrk="1" hangingPunct="1">
              <a:defRPr/>
            </a:pPr>
            <a: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Mieszka w lesie</a:t>
            </a:r>
          </a:p>
          <a:p>
            <a:pPr eaLnBrk="1" hangingPunct="1">
              <a:defRPr/>
            </a:pPr>
            <a:endParaRPr lang="pl-PL" sz="1600" b="1" dirty="0" smtClean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eaLnBrk="1" hangingPunct="1">
              <a:defRPr/>
            </a:pPr>
            <a: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Żywienie: nadziemne </a:t>
            </a:r>
            <a:b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</a:br>
            <a: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lub podziemne.</a:t>
            </a:r>
            <a:b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</a:br>
            <a: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Zjada części roślin, wodę </a:t>
            </a:r>
            <a:b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</a:br>
            <a: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z rosy, rzadko samą </a:t>
            </a:r>
            <a:r>
              <a:rPr lang="pl-PL" sz="2300" b="1" smtClean="0">
                <a:solidFill>
                  <a:schemeClr val="bg2">
                    <a:lumMod val="75000"/>
                  </a:schemeClr>
                </a:solidFill>
                <a:effectLst/>
              </a:rPr>
              <a:t/>
            </a:r>
            <a:br>
              <a:rPr lang="pl-PL" sz="2300" b="1" smtClean="0">
                <a:solidFill>
                  <a:schemeClr val="bg2">
                    <a:lumMod val="75000"/>
                  </a:schemeClr>
                </a:solidFill>
                <a:effectLst/>
              </a:rPr>
            </a:br>
            <a:r>
              <a:rPr lang="pl-PL" sz="2300" b="1" smtClean="0">
                <a:solidFill>
                  <a:schemeClr val="bg2">
                    <a:lumMod val="75000"/>
                  </a:schemeClr>
                </a:solidFill>
                <a:effectLst/>
              </a:rPr>
              <a:t>wodę, </a:t>
            </a:r>
            <a: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młode pędy, </a:t>
            </a:r>
            <a:b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</a:br>
            <a: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gałązki drzew i krzewów.</a:t>
            </a:r>
          </a:p>
        </p:txBody>
      </p:sp>
      <p:sp>
        <p:nvSpPr>
          <p:cNvPr id="12294" name="Rectangle 6"/>
          <p:cNvSpPr>
            <a:spLocks noGrp="1" noRot="1" noChangeArrowheads="1"/>
          </p:cNvSpPr>
          <p:nvPr>
            <p:ph sz="quarter" idx="4"/>
          </p:nvPr>
        </p:nvSpPr>
        <p:spPr>
          <a:xfrm>
            <a:off x="5216525" y="4149725"/>
            <a:ext cx="3927475" cy="20193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pl-PL" sz="2400" smtClean="0"/>
              <a:t>.</a:t>
            </a:r>
          </a:p>
        </p:txBody>
      </p:sp>
      <p:sp>
        <p:nvSpPr>
          <p:cNvPr id="4100" name="Rectangle 7"/>
          <p:cNvSpPr>
            <a:spLocks noChangeArrowheads="1"/>
          </p:cNvSpPr>
          <p:nvPr/>
        </p:nvSpPr>
        <p:spPr bwMode="auto">
          <a:xfrm>
            <a:off x="2189163" y="3465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sp>
        <p:nvSpPr>
          <p:cNvPr id="4101" name="Rectangle 9"/>
          <p:cNvSpPr>
            <a:spLocks noChangeArrowheads="1"/>
          </p:cNvSpPr>
          <p:nvPr/>
        </p:nvSpPr>
        <p:spPr bwMode="auto">
          <a:xfrm>
            <a:off x="7843838" y="2598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Grp="1" noRot="1" noChangeArrowheads="1"/>
          </p:cNvSpPr>
          <p:nvPr>
            <p:ph sz="quarter" idx="4"/>
          </p:nvPr>
        </p:nvSpPr>
        <p:spPr>
          <a:xfrm>
            <a:off x="179388" y="1841500"/>
            <a:ext cx="3927475" cy="4324350"/>
          </a:xfrm>
        </p:spPr>
        <p:txBody>
          <a:bodyPr/>
          <a:lstStyle/>
          <a:p>
            <a:pPr eaLnBrk="1" hangingPunct="1">
              <a:defRPr/>
            </a:pPr>
            <a: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Udomowiony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pl-PL" sz="2300" b="1" dirty="0" smtClean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eaLnBrk="1" hangingPunct="1">
              <a:defRPr/>
            </a:pPr>
            <a:r>
              <a:rPr lang="pl-PL" sz="23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Żywienie: sałata, mlecz, ogórek, dynia, marchewka, pomidor, dynia, siano, woda.</a:t>
            </a:r>
          </a:p>
        </p:txBody>
      </p:sp>
      <p:sp>
        <p:nvSpPr>
          <p:cNvPr id="5123" name="Rectangle 7"/>
          <p:cNvSpPr>
            <a:spLocks noChangeArrowheads="1"/>
          </p:cNvSpPr>
          <p:nvPr/>
        </p:nvSpPr>
        <p:spPr bwMode="auto">
          <a:xfrm>
            <a:off x="2189163" y="34655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  <p:sp>
        <p:nvSpPr>
          <p:cNvPr id="5124" name="Rectangle 9"/>
          <p:cNvSpPr>
            <a:spLocks noChangeArrowheads="1"/>
          </p:cNvSpPr>
          <p:nvPr/>
        </p:nvSpPr>
        <p:spPr bwMode="auto">
          <a:xfrm>
            <a:off x="7843838" y="2598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pl-PL" dirty="0" smtClean="0">
                <a:solidFill>
                  <a:srgbClr val="FFC000"/>
                </a:solidFill>
              </a:rPr>
              <a:t>Pomyśl i odpowiedz </a:t>
            </a:r>
            <a:br>
              <a:rPr lang="pl-PL" dirty="0" smtClean="0">
                <a:solidFill>
                  <a:srgbClr val="FFC000"/>
                </a:solidFill>
              </a:rPr>
            </a:br>
            <a:r>
              <a:rPr lang="pl-PL" dirty="0" smtClean="0">
                <a:solidFill>
                  <a:srgbClr val="FFC000"/>
                </a:solidFill>
              </a:rPr>
              <a:t>na pytania: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27088" y="1916113"/>
            <a:ext cx="8007350" cy="4191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pl-PL" dirty="0" smtClean="0"/>
              <a:t> 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468313" y="2095500"/>
            <a:ext cx="845978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AutoNum type="arabicPeriod"/>
              <a:defRPr/>
            </a:pPr>
            <a:r>
              <a:rPr lang="pl-PL" sz="3200" b="1" dirty="0">
                <a:solidFill>
                  <a:schemeClr val="bg2">
                    <a:lumMod val="75000"/>
                  </a:schemeClr>
                </a:solidFill>
              </a:rPr>
              <a:t>Czym różni się życie zająca od królika?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539750" y="2997200"/>
            <a:ext cx="799306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pl-PL" sz="3200" b="1" dirty="0">
                <a:solidFill>
                  <a:schemeClr val="bg2">
                    <a:lumMod val="75000"/>
                  </a:schemeClr>
                </a:solidFill>
              </a:rPr>
              <a:t>2. Dlaczego można powiedzieć, </a:t>
            </a:r>
            <a:br>
              <a:rPr lang="pl-PL" sz="3200" b="1" dirty="0">
                <a:solidFill>
                  <a:schemeClr val="bg2">
                    <a:lumMod val="75000"/>
                  </a:schemeClr>
                </a:solidFill>
              </a:rPr>
            </a:br>
            <a:r>
              <a:rPr lang="pl-PL" sz="3200" b="1" dirty="0">
                <a:solidFill>
                  <a:schemeClr val="bg2">
                    <a:lumMod val="75000"/>
                  </a:schemeClr>
                </a:solidFill>
              </a:rPr>
              <a:t>że człowiek jest częścią przyrody?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539750" y="4433888"/>
            <a:ext cx="80645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pl-PL" sz="3200" b="1" dirty="0">
                <a:solidFill>
                  <a:schemeClr val="bg2">
                    <a:lumMod val="75000"/>
                  </a:schemeClr>
                </a:solidFill>
              </a:rPr>
              <a:t>3. Jak należy zachować się w lesie?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539750" y="5511800"/>
            <a:ext cx="74168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pl-PL" sz="3200" b="1" dirty="0">
                <a:solidFill>
                  <a:schemeClr val="bg2">
                    <a:lumMod val="75000"/>
                  </a:schemeClr>
                </a:solidFill>
              </a:rPr>
              <a:t>4. Co ludzie zbierają w lesie?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29" name="Group 25"/>
          <p:cNvGraphicFramePr>
            <a:graphicFrameLocks noGrp="1"/>
          </p:cNvGraphicFramePr>
          <p:nvPr/>
        </p:nvGraphicFramePr>
        <p:xfrm>
          <a:off x="395288" y="1125538"/>
          <a:ext cx="8280400" cy="3154363"/>
        </p:xfrm>
        <a:graphic>
          <a:graphicData uri="http://schemas.openxmlformats.org/drawingml/2006/table">
            <a:tbl>
              <a:tblPr/>
              <a:tblGrid>
                <a:gridCol w="4140200"/>
                <a:gridCol w="4140200"/>
              </a:tblGrid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ZAJĄC</a:t>
                      </a:r>
                      <a:r>
                        <a:rPr kumimoji="0" 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KRÓLIK</a:t>
                      </a:r>
                      <a:r>
                        <a:rPr kumimoji="0" 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  <a:tr h="936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Mieszka w lesie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Udomowiony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  <a:tr h="1354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Żywienie: zdobyte samodzielnie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Żywienie: podane przez człowieka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4" name="Rectangle 8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395288" y="908050"/>
            <a:ext cx="3529012" cy="5903913"/>
          </a:xfrm>
        </p:spPr>
        <p:txBody>
          <a:bodyPr/>
          <a:lstStyle/>
          <a:p>
            <a:pPr indent="-288000" eaLnBrk="1" hangingPunct="1">
              <a:defRPr/>
            </a:pPr>
            <a:r>
              <a:rPr lang="pl-PL" sz="25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Zachowuję ciszę</a:t>
            </a:r>
          </a:p>
          <a:p>
            <a:pPr indent="-288000" eaLnBrk="1" hangingPunct="1">
              <a:defRPr/>
            </a:pPr>
            <a:r>
              <a:rPr lang="pl-PL" sz="2500" b="1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Szanuję drzewa, krzewy, rośliny zielone</a:t>
            </a:r>
          </a:p>
          <a:p>
            <a:pPr indent="-288000" eaLnBrk="1" hangingPunct="1">
              <a:defRPr/>
            </a:pPr>
            <a:r>
              <a:rPr lang="pl-PL" sz="25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Nie płoszę zwierząt</a:t>
            </a:r>
          </a:p>
          <a:p>
            <a:pPr indent="-288000" eaLnBrk="1" hangingPunct="1">
              <a:defRPr/>
            </a:pPr>
            <a:r>
              <a:rPr lang="pl-PL" sz="2500" b="1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Obserwuję przyrodę</a:t>
            </a:r>
          </a:p>
          <a:p>
            <a:pPr indent="-288000" eaLnBrk="1" hangingPunct="1">
              <a:defRPr/>
            </a:pPr>
            <a:r>
              <a:rPr lang="pl-PL" sz="2500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Odkrywam tajemnice lasu</a:t>
            </a:r>
          </a:p>
          <a:p>
            <a:pPr indent="-288000" eaLnBrk="1" hangingPunct="1">
              <a:defRPr/>
            </a:pPr>
            <a:r>
              <a:rPr lang="pl-PL" sz="2500" b="1" dirty="0" smtClean="0">
                <a:solidFill>
                  <a:schemeClr val="accent2">
                    <a:lumMod val="75000"/>
                  </a:schemeClr>
                </a:solidFill>
                <a:effectLst/>
              </a:rPr>
              <a:t>Słucham śpiewu ptaków i szumu drzew</a:t>
            </a:r>
          </a:p>
          <a:p>
            <a:pPr eaLnBrk="1" hangingPunct="1">
              <a:defRPr/>
            </a:pPr>
            <a:endParaRPr lang="pl-PL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860425" y="-26988"/>
            <a:ext cx="3927475" cy="43195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pl-PL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pl-PL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pl-PL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pl-PL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W lesie głównie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pl-PL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zbieramy: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pl-PL" sz="1400" b="1" dirty="0" smtClean="0">
              <a:solidFill>
                <a:schemeClr val="bg2">
                  <a:lumMod val="75000"/>
                </a:schemeClr>
              </a:solidFill>
              <a:effectLst/>
            </a:endParaRPr>
          </a:p>
          <a:p>
            <a:pPr eaLnBrk="1" hangingPunct="1">
              <a:buClr>
                <a:schemeClr val="bg2">
                  <a:lumMod val="75000"/>
                </a:schemeClr>
              </a:buClr>
              <a:defRPr/>
            </a:pPr>
            <a:r>
              <a:rPr lang="pl-PL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Grzyby</a:t>
            </a:r>
          </a:p>
          <a:p>
            <a:pPr eaLnBrk="1" hangingPunct="1">
              <a:buClr>
                <a:schemeClr val="bg2">
                  <a:lumMod val="75000"/>
                </a:schemeClr>
              </a:buClr>
              <a:defRPr/>
            </a:pPr>
            <a:r>
              <a:rPr lang="pl-PL" b="1" dirty="0" smtClean="0">
                <a:solidFill>
                  <a:schemeClr val="bg2">
                    <a:lumMod val="75000"/>
                  </a:schemeClr>
                </a:solidFill>
                <a:effectLst/>
              </a:rPr>
              <a:t>Jagody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pl-PL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arstwy szkła">
  <a:themeElements>
    <a:clrScheme name="Warstwy szkł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Warstwy szkła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arstwy szkł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rstwy szkł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rstwy szkł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rstwy szkł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rstwy szkł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rstwy szkł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rstwy szkł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rstwy szkł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138</TotalTime>
  <Words>108</Words>
  <Application>Microsoft Office PowerPoint</Application>
  <PresentationFormat>Pokaz na ekranie (4:3)</PresentationFormat>
  <Paragraphs>33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Wingdings</vt:lpstr>
      <vt:lpstr>Calibri</vt:lpstr>
      <vt:lpstr>Warstwy szkła</vt:lpstr>
      <vt:lpstr>Slajd 1</vt:lpstr>
      <vt:lpstr>Slajd 2</vt:lpstr>
      <vt:lpstr>Slajd 3</vt:lpstr>
      <vt:lpstr>Pomyśl i odpowiedz  na pytania:</vt:lpstr>
      <vt:lpstr>Slajd 5</vt:lpstr>
      <vt:lpstr>Slajd 6</vt:lpstr>
      <vt:lpstr>Slajd 7</vt:lpstr>
    </vt:vector>
  </TitlesOfParts>
  <Company>DOM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MAŁGOSIA SZUMACZUK</dc:creator>
  <cp:lastModifiedBy>Łukasz Tutak</cp:lastModifiedBy>
  <cp:revision>10</cp:revision>
  <dcterms:created xsi:type="dcterms:W3CDTF">2014-11-26T20:37:57Z</dcterms:created>
  <dcterms:modified xsi:type="dcterms:W3CDTF">2015-07-01T15:04:48Z</dcterms:modified>
</cp:coreProperties>
</file>