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ostoką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Prostokąt zaokrąglony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4E57-D3E1-4967-9DB1-0F861616A86F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2D3ADBE-FF8D-445E-B034-5E2A6D88D66A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4E57-D3E1-4967-9DB1-0F861616A86F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ADBE-FF8D-445E-B034-5E2A6D88D66A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ostoką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Prostokąt zaokrąglony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4E57-D3E1-4967-9DB1-0F861616A86F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pl-PL"/>
          </a:p>
        </p:txBody>
      </p:sp>
      <p:sp>
        <p:nvSpPr>
          <p:cNvPr id="7" name="Prostokąt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Prostokąt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rostokąt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2D3ADBE-FF8D-445E-B034-5E2A6D88D66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4E57-D3E1-4967-9DB1-0F861616A86F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ADBE-FF8D-445E-B034-5E2A6D88D66A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4E57-D3E1-4967-9DB1-0F861616A86F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ADBE-FF8D-445E-B034-5E2A6D88D66A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1" name="Symbol zastępczy zawartości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4E57-D3E1-4967-9DB1-0F861616A86F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ADBE-FF8D-445E-B034-5E2A6D88D66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4E57-D3E1-4967-9DB1-0F861616A86F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ADBE-FF8D-445E-B034-5E2A6D88D66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Prostokąt zaokrąglony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4E57-D3E1-4967-9DB1-0F861616A86F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ADBE-FF8D-445E-B034-5E2A6D88D66A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4E57-D3E1-4967-9DB1-0F861616A86F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2D3ADBE-FF8D-445E-B034-5E2A6D88D66A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1" name="Prostokąt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rostokąt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4E57-D3E1-4967-9DB1-0F861616A86F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ADBE-FF8D-445E-B034-5E2A6D88D66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4E57-D3E1-4967-9DB1-0F861616A86F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ADBE-FF8D-445E-B034-5E2A6D88D66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Prostokąt zaokrąglony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9004E57-D3E1-4967-9DB1-0F861616A86F}" type="datetimeFigureOut">
              <a:rPr lang="pl-PL" smtClean="0"/>
              <a:pPr/>
              <a:t>2015-07-06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2D3ADBE-FF8D-445E-B034-5E2A6D88D66A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4671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75856" y="548680"/>
            <a:ext cx="3312368" cy="1143000"/>
          </a:xfrm>
        </p:spPr>
        <p:txBody>
          <a:bodyPr>
            <a:noAutofit/>
          </a:bodyPr>
          <a:lstStyle/>
          <a:p>
            <a:pPr algn="ctr"/>
            <a:r>
              <a:rPr lang="pl-PL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anose="02050604050505020204" pitchFamily="18" charset="0"/>
              </a:rPr>
              <a:t>1 maja</a:t>
            </a:r>
            <a:endParaRPr lang="pl-PL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403648" y="2060848"/>
            <a:ext cx="7740352" cy="14771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6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ookman Old Style" panose="02050604050505020204" pitchFamily="18" charset="0"/>
              </a:rPr>
              <a:t>ŚWIĘTO PRACY</a:t>
            </a:r>
            <a:endParaRPr lang="pl-PL" sz="6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349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707904" y="476672"/>
            <a:ext cx="2937520" cy="1143000"/>
          </a:xfrm>
        </p:spPr>
        <p:txBody>
          <a:bodyPr>
            <a:noAutofit/>
          </a:bodyPr>
          <a:lstStyle/>
          <a:p>
            <a:r>
              <a:rPr lang="pl-PL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anose="02050604050505020204" pitchFamily="18" charset="0"/>
              </a:rPr>
              <a:t>2 maja</a:t>
            </a:r>
            <a:endParaRPr lang="pl-PL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331640" y="1844824"/>
            <a:ext cx="7812360" cy="140513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l-PL" sz="6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ookman Old Style" panose="02050604050505020204" pitchFamily="18" charset="0"/>
              </a:rPr>
              <a:t>ŚWIĘTO FLAGI</a:t>
            </a:r>
            <a:endParaRPr lang="pl-PL" sz="6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129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91880" y="620688"/>
            <a:ext cx="2952328" cy="796950"/>
          </a:xfrm>
        </p:spPr>
        <p:txBody>
          <a:bodyPr>
            <a:noAutofit/>
          </a:bodyPr>
          <a:lstStyle/>
          <a:p>
            <a:r>
              <a:rPr lang="pl-PL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anose="02050604050505020204" pitchFamily="18" charset="0"/>
              </a:rPr>
              <a:t>3</a:t>
            </a:r>
            <a:r>
              <a:rPr lang="pl-PL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anose="02050604050505020204" pitchFamily="18" charset="0"/>
              </a:rPr>
              <a:t> maja</a:t>
            </a:r>
            <a:endParaRPr lang="pl-PL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051720" y="1700808"/>
            <a:ext cx="7776864" cy="37444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l-PL" sz="6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ookman Old Style" panose="02050604050505020204" pitchFamily="18" charset="0"/>
              </a:rPr>
              <a:t>Święto Konstytucji 3 Maja</a:t>
            </a:r>
            <a:endParaRPr lang="pl-PL" sz="6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354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75856" y="116632"/>
            <a:ext cx="3096344" cy="1143000"/>
          </a:xfrm>
        </p:spPr>
        <p:txBody>
          <a:bodyPr>
            <a:noAutofit/>
          </a:bodyPr>
          <a:lstStyle/>
          <a:p>
            <a:r>
              <a:rPr lang="pl-PL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anose="02050604050505020204" pitchFamily="18" charset="0"/>
              </a:rPr>
              <a:t>8 maja</a:t>
            </a:r>
            <a:endParaRPr lang="pl-PL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547664" y="1196752"/>
            <a:ext cx="7772400" cy="51125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5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ookman Old Style" panose="02050604050505020204" pitchFamily="18" charset="0"/>
              </a:rPr>
              <a:t>Rocznica</a:t>
            </a:r>
            <a:br>
              <a:rPr lang="pl-PL" sz="5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ookman Old Style" panose="02050604050505020204" pitchFamily="18" charset="0"/>
              </a:rPr>
            </a:br>
            <a:r>
              <a:rPr lang="pl-PL" sz="5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ookman Old Style" panose="02050604050505020204" pitchFamily="18" charset="0"/>
              </a:rPr>
              <a:t>zakończenia </a:t>
            </a:r>
          </a:p>
          <a:p>
            <a:pPr marL="0" indent="0">
              <a:buNone/>
            </a:pPr>
            <a:r>
              <a:rPr lang="pl-PL" sz="5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ookman Old Style" panose="02050604050505020204" pitchFamily="18" charset="0"/>
              </a:rPr>
              <a:t>II wojny światowej</a:t>
            </a:r>
            <a:endParaRPr lang="pl-PL" sz="5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8436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188640"/>
            <a:ext cx="7772400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MAJ 2015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314455473"/>
              </p:ext>
            </p:extLst>
          </p:nvPr>
        </p:nvGraphicFramePr>
        <p:xfrm>
          <a:off x="755576" y="2636912"/>
          <a:ext cx="7772401" cy="296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0343"/>
                <a:gridCol w="1110343"/>
                <a:gridCol w="1110343"/>
                <a:gridCol w="1110343"/>
                <a:gridCol w="1110343"/>
                <a:gridCol w="1110343"/>
                <a:gridCol w="11103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PN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WT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ŚR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CZ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PT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S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ND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pl-PL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2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pl-PL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4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5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6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7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8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9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endParaRPr lang="pl-PL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11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12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13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14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15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16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17</a:t>
                      </a:r>
                      <a:endParaRPr lang="pl-PL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18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19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20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21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22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23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endParaRPr lang="pl-PL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25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26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27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28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29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/>
                        <a:t>30</a:t>
                      </a:r>
                      <a:endParaRPr lang="pl-PL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b="1" dirty="0" smtClean="0">
                          <a:solidFill>
                            <a:srgbClr val="FF0000"/>
                          </a:solidFill>
                        </a:rPr>
                        <a:t>31</a:t>
                      </a:r>
                      <a:endParaRPr lang="pl-PL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jaśnienie prostokątne 5"/>
          <p:cNvSpPr/>
          <p:nvPr/>
        </p:nvSpPr>
        <p:spPr>
          <a:xfrm>
            <a:off x="3851920" y="1484784"/>
            <a:ext cx="1728192" cy="534054"/>
          </a:xfrm>
          <a:prstGeom prst="wedgeRectCallout">
            <a:avLst>
              <a:gd name="adj1" fmla="val 44636"/>
              <a:gd name="adj2" fmla="val 28849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ŚWIĘTO PRACY</a:t>
            </a:r>
            <a:endParaRPr lang="pl-PL" dirty="0"/>
          </a:p>
        </p:txBody>
      </p:sp>
      <p:sp>
        <p:nvSpPr>
          <p:cNvPr id="7" name="Objaśnienie prostokątne 6"/>
          <p:cNvSpPr/>
          <p:nvPr/>
        </p:nvSpPr>
        <p:spPr>
          <a:xfrm>
            <a:off x="6549709" y="188640"/>
            <a:ext cx="2376264" cy="792088"/>
          </a:xfrm>
          <a:prstGeom prst="wedgeRectCallout">
            <a:avLst>
              <a:gd name="adj1" fmla="val 19155"/>
              <a:gd name="adj2" fmla="val 35095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ŚWIĘTO KONSTYTUCJI 3 MAJA</a:t>
            </a:r>
            <a:endParaRPr lang="pl-PL" dirty="0"/>
          </a:p>
        </p:txBody>
      </p:sp>
      <p:sp>
        <p:nvSpPr>
          <p:cNvPr id="8" name="Objaśnienie prostokątne 7"/>
          <p:cNvSpPr/>
          <p:nvPr/>
        </p:nvSpPr>
        <p:spPr>
          <a:xfrm>
            <a:off x="5664695" y="1052736"/>
            <a:ext cx="1953559" cy="504056"/>
          </a:xfrm>
          <a:prstGeom prst="wedgeRectCallout">
            <a:avLst>
              <a:gd name="adj1" fmla="val 21328"/>
              <a:gd name="adj2" fmla="val 37882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ŚWIĘTO FLAGI</a:t>
            </a:r>
            <a:endParaRPr lang="pl-PL" dirty="0"/>
          </a:p>
        </p:txBody>
      </p:sp>
      <p:sp>
        <p:nvSpPr>
          <p:cNvPr id="9" name="Objaśnienie prostokątne 8"/>
          <p:cNvSpPr/>
          <p:nvPr/>
        </p:nvSpPr>
        <p:spPr>
          <a:xfrm>
            <a:off x="3203848" y="5805264"/>
            <a:ext cx="2808312" cy="864096"/>
          </a:xfrm>
          <a:prstGeom prst="wedgeRectCallout">
            <a:avLst>
              <a:gd name="adj1" fmla="val 31044"/>
              <a:gd name="adj2" fmla="val -29003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ROCZNICA ZAKOŃCZENIA II WOJNY ŚWIATOWEJ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810483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96144" y="260648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pl-PL" dirty="0"/>
              <a:t/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r>
              <a:rPr lang="pl-PL" sz="53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Kto ty jesteś?</a:t>
            </a:r>
            <a:endParaRPr lang="pl-PL" sz="53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696144" y="1447800"/>
            <a:ext cx="7772400" cy="5221560"/>
          </a:xfrm>
        </p:spPr>
        <p:txBody>
          <a:bodyPr>
            <a:normAutofit/>
          </a:bodyPr>
          <a:lstStyle/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Kto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ty jesteś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Polak mały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pl-PL" b="1" dirty="0" smtClean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Jaki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znak 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twój?</a:t>
            </a: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Orzeł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biały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pl-PL" b="1" dirty="0" smtClean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Gdzie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ty 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mieszkasz?</a:t>
            </a: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Między </a:t>
            </a:r>
            <a:r>
              <a:rPr lang="pl-PL" b="1" dirty="0" err="1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swemi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726057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696144" y="789818"/>
            <a:ext cx="7772400" cy="52215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b="1" dirty="0" smtClean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jakim 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kraju?</a:t>
            </a: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polskiej 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ziemi.</a:t>
            </a:r>
          </a:p>
          <a:p>
            <a:pPr marL="0" indent="0">
              <a:buNone/>
            </a:pPr>
            <a:endParaRPr lang="pl-PL" b="1" dirty="0" smtClean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Czym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 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ziemia?</a:t>
            </a: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Mą ojczyzną.</a:t>
            </a:r>
          </a:p>
          <a:p>
            <a:pPr marL="0" indent="0">
              <a:buNone/>
            </a:pPr>
            <a:endParaRPr lang="pl-PL" b="1" dirty="0" smtClean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Czym zdobyta?</a:t>
            </a: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Krwią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 blizną.</a:t>
            </a:r>
            <a:b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57380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696144" y="1447800"/>
            <a:ext cx="7772400" cy="4572000"/>
          </a:xfrm>
        </p:spPr>
        <p:txBody>
          <a:bodyPr>
            <a:normAutofit fontScale="92500" lnSpcReduction="10000"/>
          </a:bodyPr>
          <a:lstStyle/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Czy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ją 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kochasz?</a:t>
            </a: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Kocham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szczerze.</a:t>
            </a:r>
            <a:b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pl-PL" b="1" dirty="0" smtClean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 co 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wierzysz?</a:t>
            </a: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Polskę wierzę.</a:t>
            </a:r>
            <a:b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pl-PL" b="1" dirty="0" smtClean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Czym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ty dla 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niej?</a:t>
            </a: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Wdzięczne dziecię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pl-PL" b="1" dirty="0" smtClean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Coś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jej winien</a:t>
            </a:r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pl-PL" b="1" dirty="0" smtClean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Oddać </a:t>
            </a:r>
            <a:r>
              <a:rPr lang="pl-PL" b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życie."</a:t>
            </a:r>
            <a:endParaRPr lang="pl-P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449653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835696" y="620688"/>
            <a:ext cx="7772400" cy="1143000"/>
          </a:xfrm>
        </p:spPr>
        <p:txBody>
          <a:bodyPr>
            <a:noAutofit/>
          </a:bodyPr>
          <a:lstStyle/>
          <a:p>
            <a:r>
              <a:rPr lang="pl-PL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Mazurek </a:t>
            </a:r>
            <a:r>
              <a:rPr lang="pl-PL" sz="4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Dąbrowskiego</a:t>
            </a:r>
            <a:r>
              <a:rPr lang="pl-PL" sz="4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4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l-PL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491880" y="1412776"/>
            <a:ext cx="7772400" cy="4572000"/>
          </a:xfrm>
        </p:spPr>
        <p:txBody>
          <a:bodyPr>
            <a:normAutofit/>
          </a:bodyPr>
          <a:lstStyle/>
          <a:p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Jeszcze Polska nie zginęła,</a:t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Kiedy my żyjemy.</a:t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 nam obca przemoc wzięła,</a:t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Szablą odbierzemy</a:t>
            </a:r>
            <a:r>
              <a:rPr lang="pl-PL" sz="2400" b="1" dirty="0" smtClean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pl-PL" sz="2400" b="1" dirty="0">
              <a:solidFill>
                <a:srgbClr val="333333"/>
              </a:solidFill>
              <a:latin typeface="Century Schoolbook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400" b="1" dirty="0">
                <a:latin typeface="Century Schoolbook" pitchFamily="18" charset="0"/>
              </a:rPr>
              <a:t>Marsz, marsz Dąbrowski,</a:t>
            </a:r>
            <a:br>
              <a:rPr lang="pl-PL" sz="2400" b="1" dirty="0">
                <a:latin typeface="Century Schoolbook" pitchFamily="18" charset="0"/>
              </a:rPr>
            </a:br>
            <a:r>
              <a:rPr lang="pl-PL" sz="2400" b="1" dirty="0">
                <a:latin typeface="Century Schoolbook" pitchFamily="18" charset="0"/>
              </a:rPr>
              <a:t>Z ziemi włoskiej do Polski.</a:t>
            </a:r>
            <a:br>
              <a:rPr lang="pl-PL" sz="2400" b="1" dirty="0">
                <a:latin typeface="Century Schoolbook" pitchFamily="18" charset="0"/>
              </a:rPr>
            </a:br>
            <a:r>
              <a:rPr lang="pl-PL" sz="2400" b="1" dirty="0">
                <a:latin typeface="Century Schoolbook" pitchFamily="18" charset="0"/>
              </a:rPr>
              <a:t>Za twoim przewodem</a:t>
            </a:r>
            <a:br>
              <a:rPr lang="pl-PL" sz="2400" b="1" dirty="0">
                <a:latin typeface="Century Schoolbook" pitchFamily="18" charset="0"/>
              </a:rPr>
            </a:br>
            <a:r>
              <a:rPr lang="pl-PL" sz="2400" b="1" dirty="0" err="1">
                <a:latin typeface="Century Schoolbook" pitchFamily="18" charset="0"/>
              </a:rPr>
              <a:t>Złączym</a:t>
            </a:r>
            <a:r>
              <a:rPr lang="pl-PL" sz="2400" b="1" dirty="0">
                <a:latin typeface="Century Schoolbook" pitchFamily="18" charset="0"/>
              </a:rPr>
              <a:t> się z narodem.</a:t>
            </a:r>
            <a:r>
              <a:rPr lang="pl-PL" sz="2400" dirty="0">
                <a:latin typeface="Century Schoolbook" pitchFamily="18" charset="0"/>
              </a:rPr>
              <a:t/>
            </a:r>
            <a:br>
              <a:rPr lang="pl-PL" sz="2400" dirty="0">
                <a:latin typeface="Century Schoolbook" pitchFamily="18" charset="0"/>
              </a:rPr>
            </a:br>
            <a:r>
              <a:rPr lang="pl-PL" sz="2400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400" dirty="0"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098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771800" y="1052736"/>
            <a:ext cx="7772400" cy="4572000"/>
          </a:xfrm>
        </p:spPr>
        <p:txBody>
          <a:bodyPr>
            <a:normAutofit/>
          </a:bodyPr>
          <a:lstStyle/>
          <a:p>
            <a:r>
              <a:rPr lang="pl-PL" sz="2400" b="1" dirty="0" err="1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Przejdziem</a:t>
            </a: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Wisłę, </a:t>
            </a:r>
            <a:r>
              <a:rPr lang="pl-PL" sz="2400" b="1" dirty="0" err="1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przejdziem</a:t>
            </a: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Wartę,</a:t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 err="1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Będziem</a:t>
            </a: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Polakami.</a:t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Dał nam przykład Bonaparte,</a:t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Jak zwyciężać mamy</a:t>
            </a:r>
            <a:r>
              <a:rPr lang="pl-PL" sz="2400" b="1" dirty="0" smtClean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pl-PL" sz="2400" b="1" dirty="0">
              <a:solidFill>
                <a:srgbClr val="333333"/>
              </a:solidFill>
              <a:latin typeface="Century Schoolbook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400" b="1" dirty="0">
                <a:latin typeface="Century Schoolbook" pitchFamily="18" charset="0"/>
              </a:rPr>
              <a:t>Marsz, marsz Dąbrowski,</a:t>
            </a:r>
            <a:br>
              <a:rPr lang="pl-PL" sz="2400" b="1" dirty="0">
                <a:latin typeface="Century Schoolbook" pitchFamily="18" charset="0"/>
              </a:rPr>
            </a:br>
            <a:r>
              <a:rPr lang="pl-PL" sz="2400" b="1" dirty="0">
                <a:latin typeface="Century Schoolbook" pitchFamily="18" charset="0"/>
              </a:rPr>
              <a:t>Z ziemi włoskiej do Polski.</a:t>
            </a:r>
            <a:br>
              <a:rPr lang="pl-PL" sz="2400" b="1" dirty="0">
                <a:latin typeface="Century Schoolbook" pitchFamily="18" charset="0"/>
              </a:rPr>
            </a:br>
            <a:r>
              <a:rPr lang="pl-PL" sz="2400" b="1" dirty="0">
                <a:latin typeface="Century Schoolbook" pitchFamily="18" charset="0"/>
              </a:rPr>
              <a:t>Za twoim przewodem</a:t>
            </a:r>
            <a:br>
              <a:rPr lang="pl-PL" sz="2400" b="1" dirty="0">
                <a:latin typeface="Century Schoolbook" pitchFamily="18" charset="0"/>
              </a:rPr>
            </a:br>
            <a:r>
              <a:rPr lang="pl-PL" sz="2400" b="1" dirty="0" err="1">
                <a:latin typeface="Century Schoolbook" pitchFamily="18" charset="0"/>
              </a:rPr>
              <a:t>Złączym</a:t>
            </a:r>
            <a:r>
              <a:rPr lang="pl-PL" sz="2400" b="1" dirty="0">
                <a:latin typeface="Century Schoolbook" pitchFamily="18" charset="0"/>
              </a:rPr>
              <a:t> się z narodem.</a:t>
            </a: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400" b="1" dirty="0"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6440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347864" y="1161256"/>
            <a:ext cx="7772400" cy="4572000"/>
          </a:xfrm>
        </p:spPr>
        <p:txBody>
          <a:bodyPr>
            <a:normAutofit/>
          </a:bodyPr>
          <a:lstStyle/>
          <a:p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Jak Czarniecki do Poznania</a:t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 szwedzkim zaborze,</a:t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Dla ojczyzny ratowania</a:t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Wrócim się przez morze</a:t>
            </a:r>
            <a:r>
              <a:rPr lang="pl-PL" sz="2400" b="1" dirty="0" smtClean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pl-PL" sz="2400" b="1" dirty="0">
              <a:solidFill>
                <a:srgbClr val="333333"/>
              </a:solidFill>
              <a:latin typeface="Century Schoolbook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400" b="1" dirty="0">
                <a:latin typeface="Century Schoolbook" pitchFamily="18" charset="0"/>
              </a:rPr>
              <a:t>Marsz, marsz Dąbrowski,</a:t>
            </a:r>
            <a:br>
              <a:rPr lang="pl-PL" sz="2400" b="1" dirty="0">
                <a:latin typeface="Century Schoolbook" pitchFamily="18" charset="0"/>
              </a:rPr>
            </a:br>
            <a:r>
              <a:rPr lang="pl-PL" sz="2400" b="1" dirty="0">
                <a:latin typeface="Century Schoolbook" pitchFamily="18" charset="0"/>
              </a:rPr>
              <a:t>Z ziemi włoskiej do Polski.</a:t>
            </a:r>
            <a:br>
              <a:rPr lang="pl-PL" sz="2400" b="1" dirty="0">
                <a:latin typeface="Century Schoolbook" pitchFamily="18" charset="0"/>
              </a:rPr>
            </a:br>
            <a:r>
              <a:rPr lang="pl-PL" sz="2400" b="1" dirty="0">
                <a:latin typeface="Century Schoolbook" pitchFamily="18" charset="0"/>
              </a:rPr>
              <a:t>Za twoim przewodem</a:t>
            </a:r>
            <a:br>
              <a:rPr lang="pl-PL" sz="2400" b="1" dirty="0">
                <a:latin typeface="Century Schoolbook" pitchFamily="18" charset="0"/>
              </a:rPr>
            </a:br>
            <a:r>
              <a:rPr lang="pl-PL" sz="2400" b="1" dirty="0" err="1">
                <a:latin typeface="Century Schoolbook" pitchFamily="18" charset="0"/>
              </a:rPr>
              <a:t>Złączym</a:t>
            </a:r>
            <a:r>
              <a:rPr lang="pl-PL" sz="2400" b="1" dirty="0">
                <a:latin typeface="Century Schoolbook" pitchFamily="18" charset="0"/>
              </a:rPr>
              <a:t> się z narodem.</a:t>
            </a: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400" b="1" dirty="0"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19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352328" y="980728"/>
            <a:ext cx="7772400" cy="4572000"/>
          </a:xfrm>
        </p:spPr>
        <p:txBody>
          <a:bodyPr>
            <a:normAutofit/>
          </a:bodyPr>
          <a:lstStyle/>
          <a:p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Już tam ojciec do swej Basi</a:t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Mówi zapłakany -</a:t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Słuchaj jeno, pono nasi</a:t>
            </a:r>
            <a:b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Biją w tarabany</a:t>
            </a:r>
            <a:r>
              <a:rPr lang="pl-PL" sz="2400" b="1" dirty="0" smtClean="0">
                <a:solidFill>
                  <a:srgbClr val="333333"/>
                </a:solidFill>
                <a:latin typeface="Century Schoolbook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pl-PL" sz="2400" b="1" dirty="0">
              <a:solidFill>
                <a:srgbClr val="333333"/>
              </a:solidFill>
              <a:latin typeface="Century Schoolbook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400" b="1" dirty="0">
                <a:latin typeface="Century Schoolbook" pitchFamily="18" charset="0"/>
              </a:rPr>
              <a:t>Marsz, marsz Dąbrowski,</a:t>
            </a:r>
            <a:br>
              <a:rPr lang="pl-PL" sz="2400" b="1" dirty="0">
                <a:latin typeface="Century Schoolbook" pitchFamily="18" charset="0"/>
              </a:rPr>
            </a:br>
            <a:r>
              <a:rPr lang="pl-PL" sz="2400" b="1" dirty="0">
                <a:latin typeface="Century Schoolbook" pitchFamily="18" charset="0"/>
              </a:rPr>
              <a:t>Z ziemi włoskiej do Polski.</a:t>
            </a:r>
            <a:br>
              <a:rPr lang="pl-PL" sz="2400" b="1" dirty="0">
                <a:latin typeface="Century Schoolbook" pitchFamily="18" charset="0"/>
              </a:rPr>
            </a:br>
            <a:r>
              <a:rPr lang="pl-PL" sz="2400" b="1" dirty="0">
                <a:latin typeface="Century Schoolbook" pitchFamily="18" charset="0"/>
              </a:rPr>
              <a:t>Za twoim przewodem</a:t>
            </a:r>
            <a:br>
              <a:rPr lang="pl-PL" sz="2400" b="1" dirty="0">
                <a:latin typeface="Century Schoolbook" pitchFamily="18" charset="0"/>
              </a:rPr>
            </a:br>
            <a:r>
              <a:rPr lang="pl-PL" sz="2400" b="1" dirty="0" err="1">
                <a:latin typeface="Century Schoolbook" pitchFamily="18" charset="0"/>
              </a:rPr>
              <a:t>Złączym</a:t>
            </a:r>
            <a:r>
              <a:rPr lang="pl-PL" sz="2400" b="1" dirty="0">
                <a:latin typeface="Century Schoolbook" pitchFamily="18" charset="0"/>
              </a:rPr>
              <a:t> się z narodem</a:t>
            </a:r>
            <a:r>
              <a:rPr lang="pl-PL" sz="2400" b="1" dirty="0" smtClean="0">
                <a:latin typeface="Century Schoolbook" pitchFamily="18" charset="0"/>
              </a:rPr>
              <a:t>. </a:t>
            </a:r>
            <a:endParaRPr lang="pl-PL" sz="2400" b="1" dirty="0" smtClean="0">
              <a:solidFill>
                <a:srgbClr val="333333"/>
              </a:solidFill>
              <a:latin typeface="Century Schoolbook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sz="2400" b="1" dirty="0">
              <a:solidFill>
                <a:srgbClr val="333333"/>
              </a:solidFill>
              <a:latin typeface="Century Schoolbook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sz="2400" b="1" dirty="0" smtClean="0">
              <a:solidFill>
                <a:srgbClr val="333333"/>
              </a:solidFill>
              <a:latin typeface="Century Schoolbook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sz="2400" b="1" dirty="0">
              <a:solidFill>
                <a:srgbClr val="333333"/>
              </a:solidFill>
              <a:latin typeface="Century Schoolbook" pitchFamily="18" charset="0"/>
              <a:cs typeface="Times New Roman" panose="02020603050405020304" pitchFamily="18" charset="0"/>
            </a:endParaRPr>
          </a:p>
          <a:p>
            <a:endParaRPr lang="pl-PL" sz="2400" b="1" dirty="0"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9000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apitał">
  <a:themeElements>
    <a:clrScheme name="Kapitał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pitał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</TotalTime>
  <Words>141</Words>
  <Application>Microsoft Office PowerPoint</Application>
  <PresentationFormat>Pokaz na ekranie (4:3)</PresentationFormat>
  <Paragraphs>94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Kapitał</vt:lpstr>
      <vt:lpstr>Slajd 1</vt:lpstr>
      <vt:lpstr>1 maja</vt:lpstr>
      <vt:lpstr>2 maja</vt:lpstr>
      <vt:lpstr>3 maja</vt:lpstr>
      <vt:lpstr>8 maja</vt:lpstr>
      <vt:lpstr>MAJ 2015 </vt:lpstr>
      <vt:lpstr>  Kto ty jesteś?</vt:lpstr>
      <vt:lpstr> </vt:lpstr>
      <vt:lpstr>Slajd 9</vt:lpstr>
      <vt:lpstr> Mazurek Dąbrowskiego </vt:lpstr>
      <vt:lpstr>Slajd 11</vt:lpstr>
      <vt:lpstr>Slajd 12</vt:lpstr>
      <vt:lpstr>Slajd 13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Majowe święta</dc:title>
  <dc:creator>Iza</dc:creator>
  <cp:lastModifiedBy>Łukasz Tutak</cp:lastModifiedBy>
  <cp:revision>10</cp:revision>
  <dcterms:created xsi:type="dcterms:W3CDTF">2014-07-23T16:53:40Z</dcterms:created>
  <dcterms:modified xsi:type="dcterms:W3CDTF">2015-07-06T07:46:53Z</dcterms:modified>
</cp:coreProperties>
</file>