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0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D2E37-EE0E-429A-A10E-2A04BE8DF129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1CF88-FF6B-4D2B-9B2C-71793A978D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18887-3E34-408D-A57A-1ABED4783418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CF3B3-3E1B-4A13-8511-118C96C8745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E8D96-95FF-447C-8FBD-5E0620B30671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1E3D3-83BF-4DDE-8071-0C8A9198F2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04B63-8F4A-4B93-B6FA-E075A41DA1FE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D0174-DB06-41BF-BD80-1FACAF50CE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4E2B9-9619-414A-A5C7-7E77817CB114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2F8CB-15C5-4FB9-9E49-9B964681272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9DCEB-F75D-4B84-A220-34F156C18572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8FEC5-FF34-49CB-81AB-FA282C88151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AE200-2AF4-4186-AFAF-79866D0995B0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9936A-203B-4B0C-AFC8-13B26BB3BDE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A8E5B-C6E7-447F-9C66-AF84B764A9B2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0C5E7-86CF-438B-90FF-EA977CCCC3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FF994-E6C0-47C2-8A67-C51415549809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DF1B3-91B9-48FF-A0DD-B43E5279A5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BB580-B4F4-4B38-9C52-BB4FCC0BB144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6017B-0620-4554-B73A-06103B969A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AE0CA-51EC-4061-BD3D-3B2279D315E5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641E6-9079-4183-B1B2-56E9C5C7131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1A3FCE-4376-4B02-B754-2CFA64DF843D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BB7165-7C9D-4873-B688-D6ED66689E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54968" y="188640"/>
            <a:ext cx="8229600" cy="1143000"/>
          </a:xfrm>
        </p:spPr>
        <p:txBody>
          <a:bodyPr/>
          <a:lstStyle/>
          <a:p>
            <a:r>
              <a:rPr lang="pl-PL" dirty="0" smtClean="0"/>
              <a:t>KALENDARZ PÓR ROKU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4882790"/>
              </p:ext>
            </p:extLst>
          </p:nvPr>
        </p:nvGraphicFramePr>
        <p:xfrm>
          <a:off x="374848" y="1196752"/>
          <a:ext cx="8229600" cy="517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Nazwa miesiąca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rzymskie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arabskie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Ilość dni w miesiącu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Pora roku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Styczeń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ZIMA</a:t>
                      </a: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Luty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28/29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ZIMA</a:t>
                      </a:r>
                      <a:r>
                        <a:rPr lang="pl-PL" sz="1600" b="1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6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pl-PL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Marzec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III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WIOSNA</a:t>
                      </a:r>
                      <a:endParaRPr lang="pl-PL" sz="1600" b="1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Kwiecień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IV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WIOSNA</a:t>
                      </a:r>
                      <a:endParaRPr lang="pl-PL" sz="1600" b="1" dirty="0" smtClean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Maj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WIOSNA</a:t>
                      </a:r>
                      <a:endParaRPr lang="pl-PL" sz="1600" b="1" dirty="0" smtClean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Czerwiec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Lipiec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Sierpień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8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Wrzesień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IX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Październik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Listopad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Grudzień 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ZIMA</a:t>
                      </a:r>
                      <a:r>
                        <a:rPr lang="pl-PL" sz="1600" b="1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2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pl-PL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8851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11304192"/>
              </p:ext>
            </p:extLst>
          </p:nvPr>
        </p:nvGraphicFramePr>
        <p:xfrm>
          <a:off x="457200" y="1600200"/>
          <a:ext cx="82296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Nazwa miesiąca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rzymskie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arabskie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Ilość dni w miesiącu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Pora roku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Marzec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III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WIOSNA</a:t>
                      </a:r>
                      <a:endParaRPr lang="pl-PL" sz="1600" b="1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Kwiecień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IV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WIOSNA</a:t>
                      </a:r>
                      <a:endParaRPr lang="pl-PL" sz="1600" b="1" dirty="0" smtClean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Maj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 smtClean="0">
                          <a:solidFill>
                            <a:srgbClr val="00B05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WIOSNA</a:t>
                      </a:r>
                      <a:endParaRPr lang="pl-PL" sz="1600" b="1" dirty="0" smtClean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1454968" y="188640"/>
            <a:ext cx="8229600" cy="1143000"/>
          </a:xfrm>
        </p:spPr>
        <p:txBody>
          <a:bodyPr/>
          <a:lstStyle/>
          <a:p>
            <a:r>
              <a:rPr lang="pl-PL" dirty="0" smtClean="0"/>
              <a:t>KALENDARZ PÓR ROKU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01549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03976244"/>
              </p:ext>
            </p:extLst>
          </p:nvPr>
        </p:nvGraphicFramePr>
        <p:xfrm>
          <a:off x="457200" y="1600200"/>
          <a:ext cx="82296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Nazwa miesiąca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rzymskie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arabskie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Ilość dni w miesiącu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Pora roku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Czerwiec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Lipiec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Sierpień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VIII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8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FF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LATO</a:t>
                      </a:r>
                      <a:endParaRPr lang="pl-PL" sz="16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1454968" y="188640"/>
            <a:ext cx="8229600" cy="1143000"/>
          </a:xfrm>
        </p:spPr>
        <p:txBody>
          <a:bodyPr/>
          <a:lstStyle/>
          <a:p>
            <a:r>
              <a:rPr lang="pl-PL" dirty="0" smtClean="0"/>
              <a:t>KALENDARZ PÓR ROKU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3814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55395762"/>
              </p:ext>
            </p:extLst>
          </p:nvPr>
        </p:nvGraphicFramePr>
        <p:xfrm>
          <a:off x="457200" y="1600200"/>
          <a:ext cx="82296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Nazwa miesiąca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rzymskie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arabskie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Ilość dni w miesiącu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Pora roku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Wrzesień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IX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Październik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Listopad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JESIEŃ</a:t>
                      </a:r>
                      <a:endParaRPr lang="pl-PL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1454968" y="188640"/>
            <a:ext cx="8229600" cy="1143000"/>
          </a:xfrm>
        </p:spPr>
        <p:txBody>
          <a:bodyPr/>
          <a:lstStyle/>
          <a:p>
            <a:r>
              <a:rPr lang="pl-PL" dirty="0" smtClean="0"/>
              <a:t>KALENDARZ PÓR ROKU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55229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91027428"/>
              </p:ext>
            </p:extLst>
          </p:nvPr>
        </p:nvGraphicFramePr>
        <p:xfrm>
          <a:off x="457200" y="1600200"/>
          <a:ext cx="8229600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Nazwa miesiąca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rzymskie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Zapis cyfrowy – cyfry arabskie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Ilość dni w miesiącu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Pora roku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Grudzień 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XII</a:t>
                      </a:r>
                      <a:endParaRPr lang="pl-P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31</a:t>
                      </a:r>
                      <a:endParaRPr lang="pl-P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pl-PL" sz="1600" b="1" dirty="0" smtClean="0">
                          <a:solidFill>
                            <a:srgbClr val="002060"/>
                          </a:solidFill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ZIMA</a:t>
                      </a:r>
                      <a:r>
                        <a:rPr lang="pl-PL" sz="1600" b="1" dirty="0" smtClean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pl-PL" sz="12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pl-PL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 cstate="print"/>
          <a:srcRect t="40554"/>
          <a:stretch/>
        </p:blipFill>
        <p:spPr>
          <a:xfrm>
            <a:off x="441605" y="2708920"/>
            <a:ext cx="8279086" cy="844427"/>
          </a:xfrm>
          <a:prstGeom prst="rect">
            <a:avLst/>
          </a:prstGeom>
        </p:spPr>
      </p:pic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1454968" y="188640"/>
            <a:ext cx="8229600" cy="1143000"/>
          </a:xfrm>
        </p:spPr>
        <p:txBody>
          <a:bodyPr/>
          <a:lstStyle/>
          <a:p>
            <a:r>
              <a:rPr lang="pl-PL" dirty="0" smtClean="0"/>
              <a:t>KALENDARZ PÓR ROKU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42469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51050" y="274638"/>
            <a:ext cx="561657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003E1C"/>
                </a:solidFill>
                <a:latin typeface="Bookman Old Style" panose="02050604050505020204" pitchFamily="18" charset="0"/>
              </a:rPr>
              <a:t>Wiosna- 21 marca</a:t>
            </a:r>
            <a:r>
              <a:rPr lang="pl-PL" dirty="0" smtClean="0">
                <a:latin typeface="Bookman Old Style" panose="02050604050505020204" pitchFamily="18" charset="0"/>
              </a:rPr>
              <a:t/>
            </a:r>
            <a:br>
              <a:rPr lang="pl-PL" dirty="0" smtClean="0"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Przebiśnieg</a:t>
            </a:r>
            <a:endParaRPr lang="pl-PL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76600" y="333375"/>
            <a:ext cx="2746375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Krokus</a:t>
            </a:r>
            <a:endParaRPr lang="pl-PL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59113" y="260350"/>
            <a:ext cx="295275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Tulipan</a:t>
            </a:r>
            <a:endParaRPr lang="pl-PL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48038" y="333375"/>
            <a:ext cx="2746375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Bocian</a:t>
            </a:r>
            <a:endParaRPr lang="pl-PL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ytuł 1"/>
          <p:cNvSpPr>
            <a:spLocks noGrp="1"/>
          </p:cNvSpPr>
          <p:nvPr>
            <p:ph type="title"/>
          </p:nvPr>
        </p:nvSpPr>
        <p:spPr>
          <a:xfrm>
            <a:off x="2257325" y="260350"/>
            <a:ext cx="4906963" cy="1143000"/>
          </a:xfrm>
        </p:spPr>
        <p:txBody>
          <a:bodyPr/>
          <a:lstStyle/>
          <a:p>
            <a:r>
              <a:rPr lang="pl-PL" dirty="0" smtClean="0">
                <a:solidFill>
                  <a:srgbClr val="00B050"/>
                </a:solidFill>
                <a:latin typeface="Bookman Old Style" pitchFamily="18" charset="0"/>
              </a:rPr>
              <a:t>Kwitnące drzewa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51818" y="260350"/>
            <a:ext cx="6624638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Bookman Old Style" panose="02050604050505020204" pitchFamily="18" charset="0"/>
              </a:rPr>
              <a:t>Lato – 22 czerwca</a:t>
            </a:r>
            <a:r>
              <a:rPr lang="pl-PL" dirty="0" smtClean="0">
                <a:latin typeface="Bookman Old Style" panose="02050604050505020204" pitchFamily="18" charset="0"/>
              </a:rPr>
              <a:t/>
            </a:r>
            <a:br>
              <a:rPr lang="pl-PL" dirty="0" smtClean="0"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Łąki kwitnących kwiatów</a:t>
            </a:r>
            <a:endParaRPr lang="pl-PL" dirty="0">
              <a:solidFill>
                <a:srgbClr val="FFC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650" y="260350"/>
            <a:ext cx="771525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Kąpiele </a:t>
            </a:r>
            <a:b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w morzu i jeziorze</a:t>
            </a:r>
            <a:endParaRPr lang="pl-PL" dirty="0">
              <a:solidFill>
                <a:srgbClr val="FFC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2988" y="260350"/>
            <a:ext cx="6996112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Czas spędzony</a:t>
            </a:r>
            <a:b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 z rodzicami</a:t>
            </a:r>
            <a:endParaRPr lang="pl-PL" dirty="0">
              <a:solidFill>
                <a:srgbClr val="FFC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48038" y="404813"/>
            <a:ext cx="26019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FFC000"/>
                </a:solidFill>
                <a:latin typeface="Bookman Old Style" panose="02050604050505020204" pitchFamily="18" charset="0"/>
              </a:rPr>
              <a:t>Żniwa</a:t>
            </a:r>
            <a:endParaRPr lang="pl-PL" dirty="0">
              <a:solidFill>
                <a:srgbClr val="FFC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55875" y="260350"/>
            <a:ext cx="4259263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FFC000"/>
                </a:solidFill>
                <a:latin typeface="Bookman Old Style" pitchFamily="18" charset="0"/>
              </a:rPr>
              <a:t>Motyle, ptaki</a:t>
            </a:r>
            <a:endParaRPr lang="pl-PL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ytuł 1"/>
          <p:cNvSpPr>
            <a:spLocks noGrp="1"/>
          </p:cNvSpPr>
          <p:nvPr>
            <p:ph type="title"/>
          </p:nvPr>
        </p:nvSpPr>
        <p:spPr>
          <a:xfrm>
            <a:off x="2329259" y="333375"/>
            <a:ext cx="5699125" cy="1143000"/>
          </a:xfrm>
        </p:spPr>
        <p:txBody>
          <a:bodyPr/>
          <a:lstStyle/>
          <a:p>
            <a:r>
              <a:rPr lang="pl-PL" dirty="0" smtClean="0">
                <a:solidFill>
                  <a:srgbClr val="FFC000"/>
                </a:solidFill>
                <a:latin typeface="Bookman Old Style" pitchFamily="18" charset="0"/>
              </a:rPr>
              <a:t>Wycieczki rowerowe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0009" y="332656"/>
            <a:ext cx="604837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Jesień – 23 września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, </a:t>
            </a:r>
            <a:r>
              <a:rPr lang="pl-PL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wykopki</a:t>
            </a:r>
            <a:endParaRPr lang="pl-PL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42045" y="333375"/>
            <a:ext cx="6202363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Spadające kasztany</a:t>
            </a:r>
            <a:endParaRPr lang="pl-PL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84796" y="333375"/>
            <a:ext cx="5843588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Silne deszcze i wiatry</a:t>
            </a:r>
            <a:endParaRPr lang="pl-PL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4978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Dojrzała jarzębina</a:t>
            </a:r>
            <a:endParaRPr lang="pl-PL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913" y="260350"/>
            <a:ext cx="6634162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Zima – 22 grudnia, 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śnieg</a:t>
            </a:r>
            <a:endParaRPr lang="pl-PL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06896" y="27463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Przylatujące na zimę ptaki,</a:t>
            </a:r>
            <a:b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gil</a:t>
            </a:r>
            <a:endParaRPr lang="pl-PL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39752" y="404813"/>
            <a:ext cx="5483225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Zabawy na śniegu</a:t>
            </a:r>
            <a:endParaRPr lang="pl-PL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132138" y="333375"/>
            <a:ext cx="3178175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Gwiazdka</a:t>
            </a:r>
            <a:endParaRPr lang="pl-PL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201</Words>
  <Application>Microsoft Office PowerPoint</Application>
  <PresentationFormat>Pokaz na ekranie (4:3)</PresentationFormat>
  <Paragraphs>159</Paragraphs>
  <Slides>25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Motyw pakietu Office</vt:lpstr>
      <vt:lpstr>Slajd 1</vt:lpstr>
      <vt:lpstr>KALENDARZ PÓR ROKU</vt:lpstr>
      <vt:lpstr>KALENDARZ PÓR ROKU</vt:lpstr>
      <vt:lpstr>KALENDARZ PÓR ROKU</vt:lpstr>
      <vt:lpstr>KALENDARZ PÓR ROKU</vt:lpstr>
      <vt:lpstr>KALENDARZ PÓR ROKU</vt:lpstr>
      <vt:lpstr>Wiosna- 21 marca Przebiśnieg</vt:lpstr>
      <vt:lpstr>Krokus</vt:lpstr>
      <vt:lpstr>Tulipan</vt:lpstr>
      <vt:lpstr>Bocian</vt:lpstr>
      <vt:lpstr>Kwitnące drzewa</vt:lpstr>
      <vt:lpstr>Lato – 22 czerwca Łąki kwitnących kwiatów</vt:lpstr>
      <vt:lpstr>Kąpiele  w morzu i jeziorze</vt:lpstr>
      <vt:lpstr>Czas spędzony  z rodzicami</vt:lpstr>
      <vt:lpstr>Żniwa</vt:lpstr>
      <vt:lpstr>Motyle, ptaki</vt:lpstr>
      <vt:lpstr>Wycieczki rowerowe</vt:lpstr>
      <vt:lpstr>Jesień – 23 września, wykopki</vt:lpstr>
      <vt:lpstr>Spadające kasztany</vt:lpstr>
      <vt:lpstr>Silne deszcze i wiatry</vt:lpstr>
      <vt:lpstr>Dojrzała jarzębina</vt:lpstr>
      <vt:lpstr>Zima – 22 grudnia,  śnieg</vt:lpstr>
      <vt:lpstr>Przylatujące na zimę ptaki,  gil</vt:lpstr>
      <vt:lpstr>Zabawy na śniegu</vt:lpstr>
      <vt:lpstr>Gwiazdka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 i pory roku</dc:title>
  <dc:creator>Iza</dc:creator>
  <cp:lastModifiedBy>Paulina</cp:lastModifiedBy>
  <cp:revision>19</cp:revision>
  <dcterms:created xsi:type="dcterms:W3CDTF">2014-08-17T11:17:18Z</dcterms:created>
  <dcterms:modified xsi:type="dcterms:W3CDTF">2015-06-26T08:13:49Z</dcterms:modified>
</cp:coreProperties>
</file>